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12"/>
  </p:notesMasterIdLst>
  <p:sldIdLst>
    <p:sldId id="275" r:id="rId5"/>
    <p:sldId id="274" r:id="rId6"/>
    <p:sldId id="273" r:id="rId7"/>
    <p:sldId id="279" r:id="rId8"/>
    <p:sldId id="278" r:id="rId9"/>
    <p:sldId id="276" r:id="rId10"/>
    <p:sldId id="277" r:id="rId11"/>
  </p:sldIdLst>
  <p:sldSz cx="9144000" cy="6858000" type="screen4x3"/>
  <p:notesSz cx="6934200" cy="9232900"/>
  <p:defaultTextStyle>
    <a:defPPr>
      <a:defRPr lang="en-US"/>
    </a:defPPr>
    <a:lvl1pPr marL="0" algn="l" defTabSz="911734" rtl="0" eaLnBrk="1" latinLnBrk="0" hangingPunct="1">
      <a:defRPr sz="1800" kern="1200">
        <a:solidFill>
          <a:schemeClr val="tx1"/>
        </a:solidFill>
        <a:latin typeface="+mn-lt"/>
        <a:ea typeface="+mn-ea"/>
        <a:cs typeface="+mn-cs"/>
      </a:defRPr>
    </a:lvl1pPr>
    <a:lvl2pPr marL="455864" algn="l" defTabSz="911734" rtl="0" eaLnBrk="1" latinLnBrk="0" hangingPunct="1">
      <a:defRPr sz="1800" kern="1200">
        <a:solidFill>
          <a:schemeClr val="tx1"/>
        </a:solidFill>
        <a:latin typeface="+mn-lt"/>
        <a:ea typeface="+mn-ea"/>
        <a:cs typeface="+mn-cs"/>
      </a:defRPr>
    </a:lvl2pPr>
    <a:lvl3pPr marL="911734" algn="l" defTabSz="911734" rtl="0" eaLnBrk="1" latinLnBrk="0" hangingPunct="1">
      <a:defRPr sz="1800" kern="1200">
        <a:solidFill>
          <a:schemeClr val="tx1"/>
        </a:solidFill>
        <a:latin typeface="+mn-lt"/>
        <a:ea typeface="+mn-ea"/>
        <a:cs typeface="+mn-cs"/>
      </a:defRPr>
    </a:lvl3pPr>
    <a:lvl4pPr marL="1367604" algn="l" defTabSz="911734" rtl="0" eaLnBrk="1" latinLnBrk="0" hangingPunct="1">
      <a:defRPr sz="1800" kern="1200">
        <a:solidFill>
          <a:schemeClr val="tx1"/>
        </a:solidFill>
        <a:latin typeface="+mn-lt"/>
        <a:ea typeface="+mn-ea"/>
        <a:cs typeface="+mn-cs"/>
      </a:defRPr>
    </a:lvl4pPr>
    <a:lvl5pPr marL="1823471" algn="l" defTabSz="911734" rtl="0" eaLnBrk="1" latinLnBrk="0" hangingPunct="1">
      <a:defRPr sz="1800" kern="1200">
        <a:solidFill>
          <a:schemeClr val="tx1"/>
        </a:solidFill>
        <a:latin typeface="+mn-lt"/>
        <a:ea typeface="+mn-ea"/>
        <a:cs typeface="+mn-cs"/>
      </a:defRPr>
    </a:lvl5pPr>
    <a:lvl6pPr marL="2279339" algn="l" defTabSz="911734" rtl="0" eaLnBrk="1" latinLnBrk="0" hangingPunct="1">
      <a:defRPr sz="1800" kern="1200">
        <a:solidFill>
          <a:schemeClr val="tx1"/>
        </a:solidFill>
        <a:latin typeface="+mn-lt"/>
        <a:ea typeface="+mn-ea"/>
        <a:cs typeface="+mn-cs"/>
      </a:defRPr>
    </a:lvl6pPr>
    <a:lvl7pPr marL="2735208" algn="l" defTabSz="911734" rtl="0" eaLnBrk="1" latinLnBrk="0" hangingPunct="1">
      <a:defRPr sz="1800" kern="1200">
        <a:solidFill>
          <a:schemeClr val="tx1"/>
        </a:solidFill>
        <a:latin typeface="+mn-lt"/>
        <a:ea typeface="+mn-ea"/>
        <a:cs typeface="+mn-cs"/>
      </a:defRPr>
    </a:lvl7pPr>
    <a:lvl8pPr marL="3191071" algn="l" defTabSz="911734" rtl="0" eaLnBrk="1" latinLnBrk="0" hangingPunct="1">
      <a:defRPr sz="1800" kern="1200">
        <a:solidFill>
          <a:schemeClr val="tx1"/>
        </a:solidFill>
        <a:latin typeface="+mn-lt"/>
        <a:ea typeface="+mn-ea"/>
        <a:cs typeface="+mn-cs"/>
      </a:defRPr>
    </a:lvl8pPr>
    <a:lvl9pPr marL="3646942" algn="l" defTabSz="91173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7190B96D-580F-4236-AFFB-890B8E3EDE04}" type="datetimeFigureOut">
              <a:rPr lang="en-US" smtClean="0"/>
              <a:t>6/13/2013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875C913C-BD4A-41B6-B18C-F67331778183}" type="slidenum">
              <a:rPr lang="en-US" smtClean="0"/>
              <a:t>‹#›</a:t>
            </a:fld>
            <a:endParaRPr lang="en-US"/>
          </a:p>
        </p:txBody>
      </p:sp>
    </p:spTree>
    <p:extLst>
      <p:ext uri="{BB962C8B-B14F-4D97-AF65-F5344CB8AC3E}">
        <p14:creationId xmlns:p14="http://schemas.microsoft.com/office/powerpoint/2010/main" val="1315895214"/>
      </p:ext>
    </p:extLst>
  </p:cSld>
  <p:clrMap bg1="lt1" tx1="dk1" bg2="lt2" tx2="dk2" accent1="accent1" accent2="accent2" accent3="accent3" accent4="accent4" accent5="accent5" accent6="accent6" hlink="hlink" folHlink="folHlink"/>
  <p:notesStyle>
    <a:lvl1pPr marL="0" algn="l" defTabSz="911734" rtl="0" eaLnBrk="1" latinLnBrk="0" hangingPunct="1">
      <a:defRPr sz="1200" kern="1200">
        <a:solidFill>
          <a:schemeClr val="tx1"/>
        </a:solidFill>
        <a:latin typeface="+mn-lt"/>
        <a:ea typeface="+mn-ea"/>
        <a:cs typeface="+mn-cs"/>
      </a:defRPr>
    </a:lvl1pPr>
    <a:lvl2pPr marL="455864" algn="l" defTabSz="911734" rtl="0" eaLnBrk="1" latinLnBrk="0" hangingPunct="1">
      <a:defRPr sz="1200" kern="1200">
        <a:solidFill>
          <a:schemeClr val="tx1"/>
        </a:solidFill>
        <a:latin typeface="+mn-lt"/>
        <a:ea typeface="+mn-ea"/>
        <a:cs typeface="+mn-cs"/>
      </a:defRPr>
    </a:lvl2pPr>
    <a:lvl3pPr marL="911734" algn="l" defTabSz="911734" rtl="0" eaLnBrk="1" latinLnBrk="0" hangingPunct="1">
      <a:defRPr sz="1200" kern="1200">
        <a:solidFill>
          <a:schemeClr val="tx1"/>
        </a:solidFill>
        <a:latin typeface="+mn-lt"/>
        <a:ea typeface="+mn-ea"/>
        <a:cs typeface="+mn-cs"/>
      </a:defRPr>
    </a:lvl3pPr>
    <a:lvl4pPr marL="1367604" algn="l" defTabSz="911734" rtl="0" eaLnBrk="1" latinLnBrk="0" hangingPunct="1">
      <a:defRPr sz="1200" kern="1200">
        <a:solidFill>
          <a:schemeClr val="tx1"/>
        </a:solidFill>
        <a:latin typeface="+mn-lt"/>
        <a:ea typeface="+mn-ea"/>
        <a:cs typeface="+mn-cs"/>
      </a:defRPr>
    </a:lvl4pPr>
    <a:lvl5pPr marL="1823471" algn="l" defTabSz="911734" rtl="0" eaLnBrk="1" latinLnBrk="0" hangingPunct="1">
      <a:defRPr sz="1200" kern="1200">
        <a:solidFill>
          <a:schemeClr val="tx1"/>
        </a:solidFill>
        <a:latin typeface="+mn-lt"/>
        <a:ea typeface="+mn-ea"/>
        <a:cs typeface="+mn-cs"/>
      </a:defRPr>
    </a:lvl5pPr>
    <a:lvl6pPr marL="2279339" algn="l" defTabSz="911734" rtl="0" eaLnBrk="1" latinLnBrk="0" hangingPunct="1">
      <a:defRPr sz="1200" kern="1200">
        <a:solidFill>
          <a:schemeClr val="tx1"/>
        </a:solidFill>
        <a:latin typeface="+mn-lt"/>
        <a:ea typeface="+mn-ea"/>
        <a:cs typeface="+mn-cs"/>
      </a:defRPr>
    </a:lvl6pPr>
    <a:lvl7pPr marL="2735208" algn="l" defTabSz="911734" rtl="0" eaLnBrk="1" latinLnBrk="0" hangingPunct="1">
      <a:defRPr sz="1200" kern="1200">
        <a:solidFill>
          <a:schemeClr val="tx1"/>
        </a:solidFill>
        <a:latin typeface="+mn-lt"/>
        <a:ea typeface="+mn-ea"/>
        <a:cs typeface="+mn-cs"/>
      </a:defRPr>
    </a:lvl7pPr>
    <a:lvl8pPr marL="3191071" algn="l" defTabSz="911734" rtl="0" eaLnBrk="1" latinLnBrk="0" hangingPunct="1">
      <a:defRPr sz="1200" kern="1200">
        <a:solidFill>
          <a:schemeClr val="tx1"/>
        </a:solidFill>
        <a:latin typeface="+mn-lt"/>
        <a:ea typeface="+mn-ea"/>
        <a:cs typeface="+mn-cs"/>
      </a:defRPr>
    </a:lvl8pPr>
    <a:lvl9pPr marL="3646942" algn="l" defTabSz="9117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charset="0"/>
                <a:ea typeface="ヒラギノ角ゴ Pro W3" pitchFamily="1" charset="-128"/>
              </a:defRPr>
            </a:lvl1pPr>
            <a:lvl2pPr marL="750602" indent="-288693">
              <a:defRPr sz="3400">
                <a:solidFill>
                  <a:schemeClr val="tx1"/>
                </a:solidFill>
                <a:latin typeface="Arial" charset="0"/>
                <a:ea typeface="ヒラギノ角ゴ Pro W3" pitchFamily="1" charset="-128"/>
              </a:defRPr>
            </a:lvl2pPr>
            <a:lvl3pPr marL="1154773" indent="-230955">
              <a:defRPr sz="3400">
                <a:solidFill>
                  <a:schemeClr val="tx1"/>
                </a:solidFill>
                <a:latin typeface="Arial" charset="0"/>
                <a:ea typeface="ヒラギノ角ゴ Pro W3" pitchFamily="1" charset="-128"/>
              </a:defRPr>
            </a:lvl3pPr>
            <a:lvl4pPr marL="1616682" indent="-230955">
              <a:defRPr sz="3400">
                <a:solidFill>
                  <a:schemeClr val="tx1"/>
                </a:solidFill>
                <a:latin typeface="Arial" charset="0"/>
                <a:ea typeface="ヒラギノ角ゴ Pro W3" pitchFamily="1" charset="-128"/>
              </a:defRPr>
            </a:lvl4pPr>
            <a:lvl5pPr marL="2078591" indent="-230955">
              <a:defRPr sz="3400">
                <a:solidFill>
                  <a:schemeClr val="tx1"/>
                </a:solidFill>
                <a:latin typeface="Arial" charset="0"/>
                <a:ea typeface="ヒラギノ角ゴ Pro W3" pitchFamily="1" charset="-128"/>
              </a:defRPr>
            </a:lvl5pPr>
            <a:lvl6pPr marL="2540500" indent="-230955" eaLnBrk="0" fontAlgn="base" hangingPunct="0">
              <a:spcBef>
                <a:spcPct val="0"/>
              </a:spcBef>
              <a:spcAft>
                <a:spcPct val="0"/>
              </a:spcAft>
              <a:defRPr sz="3400">
                <a:solidFill>
                  <a:schemeClr val="tx1"/>
                </a:solidFill>
                <a:latin typeface="Arial" charset="0"/>
                <a:ea typeface="ヒラギノ角ゴ Pro W3" pitchFamily="1" charset="-128"/>
              </a:defRPr>
            </a:lvl6pPr>
            <a:lvl7pPr marL="3002410" indent="-230955" eaLnBrk="0" fontAlgn="base" hangingPunct="0">
              <a:spcBef>
                <a:spcPct val="0"/>
              </a:spcBef>
              <a:spcAft>
                <a:spcPct val="0"/>
              </a:spcAft>
              <a:defRPr sz="3400">
                <a:solidFill>
                  <a:schemeClr val="tx1"/>
                </a:solidFill>
                <a:latin typeface="Arial" charset="0"/>
                <a:ea typeface="ヒラギノ角ゴ Pro W3" pitchFamily="1" charset="-128"/>
              </a:defRPr>
            </a:lvl7pPr>
            <a:lvl8pPr marL="3464319" indent="-230955" eaLnBrk="0" fontAlgn="base" hangingPunct="0">
              <a:spcBef>
                <a:spcPct val="0"/>
              </a:spcBef>
              <a:spcAft>
                <a:spcPct val="0"/>
              </a:spcAft>
              <a:defRPr sz="3400">
                <a:solidFill>
                  <a:schemeClr val="tx1"/>
                </a:solidFill>
                <a:latin typeface="Arial" charset="0"/>
                <a:ea typeface="ヒラギノ角ゴ Pro W3" pitchFamily="1" charset="-128"/>
              </a:defRPr>
            </a:lvl8pPr>
            <a:lvl9pPr marL="3926228" indent="-230955" eaLnBrk="0" fontAlgn="base" hangingPunct="0">
              <a:spcBef>
                <a:spcPct val="0"/>
              </a:spcBef>
              <a:spcAft>
                <a:spcPct val="0"/>
              </a:spcAft>
              <a:defRPr sz="3400">
                <a:solidFill>
                  <a:schemeClr val="tx1"/>
                </a:solidFill>
                <a:latin typeface="Arial" charset="0"/>
                <a:ea typeface="ヒラギノ角ゴ Pro W3" pitchFamily="1" charset="-128"/>
              </a:defRPr>
            </a:lvl9pPr>
          </a:lstStyle>
          <a:p>
            <a:fld id="{8FB080C6-FDBE-44C3-8648-C6E49AFE77A9}" type="slidenum">
              <a:rPr lang="en-US" sz="1200">
                <a:solidFill>
                  <a:prstClr val="black"/>
                </a:solidFill>
              </a:rPr>
              <a:pPr/>
              <a:t>1</a:t>
            </a:fld>
            <a:endParaRPr lang="en-US" sz="1200">
              <a:solidFill>
                <a:prstClr val="black"/>
              </a:solidFill>
            </a:endParaRPr>
          </a:p>
        </p:txBody>
      </p:sp>
      <p:sp>
        <p:nvSpPr>
          <p:cNvPr id="61443" name="Rectangle 2"/>
          <p:cNvSpPr>
            <a:spLocks noGrp="1" noRot="1" noChangeAspect="1" noChangeArrowheads="1" noTextEdit="1"/>
          </p:cNvSpPr>
          <p:nvPr>
            <p:ph type="sldImg"/>
          </p:nvPr>
        </p:nvSpPr>
        <p:spPr>
          <a:xfrm>
            <a:off x="1158875" y="692150"/>
            <a:ext cx="4616450" cy="346233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ヒラギノ角ゴ Pro W3"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 maps completed for Ghana and Mongolia compiling</a:t>
            </a:r>
            <a:r>
              <a:rPr lang="en-US" baseline="0" dirty="0" smtClean="0"/>
              <a:t> all publicly available extractives data in a common portal.  Exploring potential to develop software package to allow easy replication in multiple countries.</a:t>
            </a:r>
            <a:endParaRPr lang="en-US" dirty="0"/>
          </a:p>
        </p:txBody>
      </p:sp>
      <p:sp>
        <p:nvSpPr>
          <p:cNvPr id="4" name="Slide Number Placeholder 3"/>
          <p:cNvSpPr>
            <a:spLocks noGrp="1"/>
          </p:cNvSpPr>
          <p:nvPr>
            <p:ph type="sldNum" sz="quarter" idx="10"/>
          </p:nvPr>
        </p:nvSpPr>
        <p:spPr/>
        <p:txBody>
          <a:bodyPr/>
          <a:lstStyle/>
          <a:p>
            <a:fld id="{875C913C-BD4A-41B6-B18C-F67331778183}" type="slidenum">
              <a:rPr lang="en-US" smtClean="0"/>
              <a:t>2</a:t>
            </a:fld>
            <a:endParaRPr lang="en-US"/>
          </a:p>
        </p:txBody>
      </p:sp>
    </p:spTree>
    <p:extLst>
      <p:ext uri="{BB962C8B-B14F-4D97-AF65-F5344CB8AC3E}">
        <p14:creationId xmlns:p14="http://schemas.microsoft.com/office/powerpoint/2010/main" val="43423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new tool</a:t>
            </a:r>
            <a:r>
              <a:rPr lang="en-US" baseline="0" dirty="0" smtClean="0"/>
              <a:t> that goes live this week for this event and the EITI conference is a new database of publicly available oil, gas and mining agreements developed by the World Bank Institute, Revenue Watch Institute and the Vale Columbia Center on Sustainable International Investment.  The database is designed to help fill gaps in knowledge and access and is designed for easy use where there are slower Internet connections. You can view full deals, search by country, resource, type of agreement, and clause as well as find summaries of key provisions.  It should be useful for all. </a:t>
            </a:r>
            <a:r>
              <a:rPr lang="en-US" sz="1200" b="0" i="0" u="none" strike="noStrike" kern="1200" baseline="0" dirty="0" smtClean="0">
                <a:solidFill>
                  <a:schemeClr val="tx1"/>
                </a:solidFill>
                <a:latin typeface="+mn-lt"/>
                <a:ea typeface="+mn-ea"/>
                <a:cs typeface="+mn-cs"/>
              </a:rPr>
              <a:t>Such tools, though not a panacea, are intended to be useful to all and hopefully will inform better mining deals in the future with stronger development outcomes.</a:t>
            </a:r>
            <a:endParaRPr lang="en-US" dirty="0"/>
          </a:p>
        </p:txBody>
      </p:sp>
      <p:sp>
        <p:nvSpPr>
          <p:cNvPr id="4" name="Slide Number Placeholder 3"/>
          <p:cNvSpPr>
            <a:spLocks noGrp="1"/>
          </p:cNvSpPr>
          <p:nvPr>
            <p:ph type="sldNum" sz="quarter" idx="10"/>
          </p:nvPr>
        </p:nvSpPr>
        <p:spPr/>
        <p:txBody>
          <a:bodyPr/>
          <a:lstStyle/>
          <a:p>
            <a:fld id="{875C913C-BD4A-41B6-B18C-F67331778183}" type="slidenum">
              <a:rPr lang="en-US" smtClean="0"/>
              <a:t>3</a:t>
            </a:fld>
            <a:endParaRPr lang="en-US"/>
          </a:p>
        </p:txBody>
      </p:sp>
    </p:spTree>
    <p:extLst>
      <p:ext uri="{BB962C8B-B14F-4D97-AF65-F5344CB8AC3E}">
        <p14:creationId xmlns:p14="http://schemas.microsoft.com/office/powerpoint/2010/main" val="409322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48" indent="0" algn="ctr">
              <a:buNone/>
              <a:defRPr>
                <a:solidFill>
                  <a:schemeClr val="tx1">
                    <a:tint val="75000"/>
                  </a:schemeClr>
                </a:solidFill>
              </a:defRPr>
            </a:lvl2pPr>
            <a:lvl3pPr marL="913301" indent="0" algn="ctr">
              <a:buNone/>
              <a:defRPr>
                <a:solidFill>
                  <a:schemeClr val="tx1">
                    <a:tint val="75000"/>
                  </a:schemeClr>
                </a:solidFill>
              </a:defRPr>
            </a:lvl3pPr>
            <a:lvl4pPr marL="1369953" indent="0" algn="ctr">
              <a:buNone/>
              <a:defRPr>
                <a:solidFill>
                  <a:schemeClr val="tx1">
                    <a:tint val="75000"/>
                  </a:schemeClr>
                </a:solidFill>
              </a:defRPr>
            </a:lvl4pPr>
            <a:lvl5pPr marL="1826602" indent="0" algn="ctr">
              <a:buNone/>
              <a:defRPr>
                <a:solidFill>
                  <a:schemeClr val="tx1">
                    <a:tint val="75000"/>
                  </a:schemeClr>
                </a:solidFill>
              </a:defRPr>
            </a:lvl5pPr>
            <a:lvl6pPr marL="2283255" indent="0" algn="ctr">
              <a:buNone/>
              <a:defRPr>
                <a:solidFill>
                  <a:schemeClr val="tx1">
                    <a:tint val="75000"/>
                  </a:schemeClr>
                </a:solidFill>
              </a:defRPr>
            </a:lvl6pPr>
            <a:lvl7pPr marL="2739907" indent="0" algn="ctr">
              <a:buNone/>
              <a:defRPr>
                <a:solidFill>
                  <a:schemeClr val="tx1">
                    <a:tint val="75000"/>
                  </a:schemeClr>
                </a:solidFill>
              </a:defRPr>
            </a:lvl7pPr>
            <a:lvl8pPr marL="3196557" indent="0" algn="ctr">
              <a:buNone/>
              <a:defRPr>
                <a:solidFill>
                  <a:schemeClr val="tx1">
                    <a:tint val="75000"/>
                  </a:schemeClr>
                </a:solidFill>
              </a:defRPr>
            </a:lvl8pPr>
            <a:lvl9pPr marL="36532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69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17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108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72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648" indent="0">
              <a:buNone/>
              <a:defRPr sz="1800">
                <a:solidFill>
                  <a:schemeClr val="tx1">
                    <a:tint val="75000"/>
                  </a:schemeClr>
                </a:solidFill>
              </a:defRPr>
            </a:lvl2pPr>
            <a:lvl3pPr marL="913301" indent="0">
              <a:buNone/>
              <a:defRPr sz="1600">
                <a:solidFill>
                  <a:schemeClr val="tx1">
                    <a:tint val="75000"/>
                  </a:schemeClr>
                </a:solidFill>
              </a:defRPr>
            </a:lvl3pPr>
            <a:lvl4pPr marL="1369953" indent="0">
              <a:buNone/>
              <a:defRPr sz="1400">
                <a:solidFill>
                  <a:schemeClr val="tx1">
                    <a:tint val="75000"/>
                  </a:schemeClr>
                </a:solidFill>
              </a:defRPr>
            </a:lvl4pPr>
            <a:lvl5pPr marL="1826602" indent="0">
              <a:buNone/>
              <a:defRPr sz="1400">
                <a:solidFill>
                  <a:schemeClr val="tx1">
                    <a:tint val="75000"/>
                  </a:schemeClr>
                </a:solidFill>
              </a:defRPr>
            </a:lvl5pPr>
            <a:lvl6pPr marL="2283255" indent="0">
              <a:buNone/>
              <a:defRPr sz="1400">
                <a:solidFill>
                  <a:schemeClr val="tx1">
                    <a:tint val="75000"/>
                  </a:schemeClr>
                </a:solidFill>
              </a:defRPr>
            </a:lvl6pPr>
            <a:lvl7pPr marL="2739907" indent="0">
              <a:buNone/>
              <a:defRPr sz="1400">
                <a:solidFill>
                  <a:schemeClr val="tx1">
                    <a:tint val="75000"/>
                  </a:schemeClr>
                </a:solidFill>
              </a:defRPr>
            </a:lvl7pPr>
            <a:lvl8pPr marL="3196557" indent="0">
              <a:buNone/>
              <a:defRPr sz="1400">
                <a:solidFill>
                  <a:schemeClr val="tx1">
                    <a:tint val="75000"/>
                  </a:schemeClr>
                </a:solidFill>
              </a:defRPr>
            </a:lvl8pPr>
            <a:lvl9pPr marL="36532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08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3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48" indent="0">
              <a:buNone/>
              <a:defRPr sz="2000" b="1"/>
            </a:lvl2pPr>
            <a:lvl3pPr marL="913301" indent="0">
              <a:buNone/>
              <a:defRPr sz="1800" b="1"/>
            </a:lvl3pPr>
            <a:lvl4pPr marL="1369953" indent="0">
              <a:buNone/>
              <a:defRPr sz="1600" b="1"/>
            </a:lvl4pPr>
            <a:lvl5pPr marL="1826602" indent="0">
              <a:buNone/>
              <a:defRPr sz="1600" b="1"/>
            </a:lvl5pPr>
            <a:lvl6pPr marL="2283255" indent="0">
              <a:buNone/>
              <a:defRPr sz="1600" b="1"/>
            </a:lvl6pPr>
            <a:lvl7pPr marL="2739907" indent="0">
              <a:buNone/>
              <a:defRPr sz="1600" b="1"/>
            </a:lvl7pPr>
            <a:lvl8pPr marL="3196557" indent="0">
              <a:buNone/>
              <a:defRPr sz="1600" b="1"/>
            </a:lvl8pPr>
            <a:lvl9pPr marL="36532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648" indent="0">
              <a:buNone/>
              <a:defRPr sz="2000" b="1"/>
            </a:lvl2pPr>
            <a:lvl3pPr marL="913301" indent="0">
              <a:buNone/>
              <a:defRPr sz="1800" b="1"/>
            </a:lvl3pPr>
            <a:lvl4pPr marL="1369953" indent="0">
              <a:buNone/>
              <a:defRPr sz="1600" b="1"/>
            </a:lvl4pPr>
            <a:lvl5pPr marL="1826602" indent="0">
              <a:buNone/>
              <a:defRPr sz="1600" b="1"/>
            </a:lvl5pPr>
            <a:lvl6pPr marL="2283255" indent="0">
              <a:buNone/>
              <a:defRPr sz="1600" b="1"/>
            </a:lvl6pPr>
            <a:lvl7pPr marL="2739907" indent="0">
              <a:buNone/>
              <a:defRPr sz="1600" b="1"/>
            </a:lvl7pPr>
            <a:lvl8pPr marL="3196557" indent="0">
              <a:buNone/>
              <a:defRPr sz="1600" b="1"/>
            </a:lvl8pPr>
            <a:lvl9pPr marL="36532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2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43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43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7"/>
            <a:ext cx="3008313" cy="4691063"/>
          </a:xfrm>
        </p:spPr>
        <p:txBody>
          <a:bodyPr/>
          <a:lstStyle>
            <a:lvl1pPr marL="0" indent="0">
              <a:buNone/>
              <a:defRPr sz="1400"/>
            </a:lvl1pPr>
            <a:lvl2pPr marL="456648" indent="0">
              <a:buNone/>
              <a:defRPr sz="1200"/>
            </a:lvl2pPr>
            <a:lvl3pPr marL="913301" indent="0">
              <a:buNone/>
              <a:defRPr sz="1000"/>
            </a:lvl3pPr>
            <a:lvl4pPr marL="1369953" indent="0">
              <a:buNone/>
              <a:defRPr sz="900"/>
            </a:lvl4pPr>
            <a:lvl5pPr marL="1826602" indent="0">
              <a:buNone/>
              <a:defRPr sz="900"/>
            </a:lvl5pPr>
            <a:lvl6pPr marL="2283255" indent="0">
              <a:buNone/>
              <a:defRPr sz="900"/>
            </a:lvl6pPr>
            <a:lvl7pPr marL="2739907" indent="0">
              <a:buNone/>
              <a:defRPr sz="900"/>
            </a:lvl7pPr>
            <a:lvl8pPr marL="3196557" indent="0">
              <a:buNone/>
              <a:defRPr sz="900"/>
            </a:lvl8pPr>
            <a:lvl9pPr marL="36532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22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48" indent="0">
              <a:buNone/>
              <a:defRPr sz="2800"/>
            </a:lvl2pPr>
            <a:lvl3pPr marL="913301" indent="0">
              <a:buNone/>
              <a:defRPr sz="2400"/>
            </a:lvl3pPr>
            <a:lvl4pPr marL="1369953" indent="0">
              <a:buNone/>
              <a:defRPr sz="2000"/>
            </a:lvl4pPr>
            <a:lvl5pPr marL="1826602" indent="0">
              <a:buNone/>
              <a:defRPr sz="2000"/>
            </a:lvl5pPr>
            <a:lvl6pPr marL="2283255" indent="0">
              <a:buNone/>
              <a:defRPr sz="2000"/>
            </a:lvl6pPr>
            <a:lvl7pPr marL="2739907" indent="0">
              <a:buNone/>
              <a:defRPr sz="2000"/>
            </a:lvl7pPr>
            <a:lvl8pPr marL="3196557" indent="0">
              <a:buNone/>
              <a:defRPr sz="2000"/>
            </a:lvl8pPr>
            <a:lvl9pPr marL="365320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48" indent="0">
              <a:buNone/>
              <a:defRPr sz="1200"/>
            </a:lvl2pPr>
            <a:lvl3pPr marL="913301" indent="0">
              <a:buNone/>
              <a:defRPr sz="1000"/>
            </a:lvl3pPr>
            <a:lvl4pPr marL="1369953" indent="0">
              <a:buNone/>
              <a:defRPr sz="900"/>
            </a:lvl4pPr>
            <a:lvl5pPr marL="1826602" indent="0">
              <a:buNone/>
              <a:defRPr sz="900"/>
            </a:lvl5pPr>
            <a:lvl6pPr marL="2283255" indent="0">
              <a:buNone/>
              <a:defRPr sz="900"/>
            </a:lvl6pPr>
            <a:lvl7pPr marL="2739907" indent="0">
              <a:buNone/>
              <a:defRPr sz="900"/>
            </a:lvl7pPr>
            <a:lvl8pPr marL="3196557" indent="0">
              <a:buNone/>
              <a:defRPr sz="900"/>
            </a:lvl8pPr>
            <a:lvl9pPr marL="36532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6AB03-1BF1-468D-91E0-A43F30B1B233}" type="datetimeFigureOut">
              <a:rPr lang="en-US" smtClean="0">
                <a:solidFill>
                  <a:prstClr val="black">
                    <a:tint val="75000"/>
                  </a:prstClr>
                </a:solidFill>
              </a:rPr>
              <a:pPr/>
              <a:t>6/13/2013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5E691F-0AD8-41BC-9733-29E23BCE97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4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1" tIns="45664" rIns="91331" bIns="456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31" tIns="45664" rIns="91331" bIns="456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1" tIns="45664" rIns="91331" bIns="45664" rtlCol="0" anchor="ctr"/>
          <a:lstStyle>
            <a:lvl1pPr algn="l">
              <a:defRPr sz="1200">
                <a:solidFill>
                  <a:schemeClr val="tx1">
                    <a:tint val="75000"/>
                  </a:schemeClr>
                </a:solidFill>
              </a:defRPr>
            </a:lvl1pPr>
          </a:lstStyle>
          <a:p>
            <a:pPr defTabSz="913301"/>
            <a:fld id="{E0F6AB03-1BF1-468D-91E0-A43F30B1B233}" type="datetimeFigureOut">
              <a:rPr lang="en-US" smtClean="0">
                <a:solidFill>
                  <a:prstClr val="black">
                    <a:tint val="75000"/>
                  </a:prstClr>
                </a:solidFill>
                <a:ea typeface="ヒラギノ角ゴ Pro W3" pitchFamily="1" charset="-128"/>
              </a:rPr>
              <a:pPr defTabSz="913301"/>
              <a:t>6/13/2013</a:t>
            </a:fld>
            <a:endParaRPr lang="en-US">
              <a:solidFill>
                <a:prstClr val="black">
                  <a:tint val="75000"/>
                </a:prstClr>
              </a:solidFill>
              <a:ea typeface="ヒラギノ角ゴ Pro W3"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1" tIns="45664" rIns="91331" bIns="45664" rtlCol="0" anchor="ctr"/>
          <a:lstStyle>
            <a:lvl1pPr algn="ctr">
              <a:defRPr sz="1200">
                <a:solidFill>
                  <a:schemeClr val="tx1">
                    <a:tint val="75000"/>
                  </a:schemeClr>
                </a:solidFill>
              </a:defRPr>
            </a:lvl1pPr>
          </a:lstStyle>
          <a:p>
            <a:pPr defTabSz="913301"/>
            <a:endParaRPr lang="en-US">
              <a:solidFill>
                <a:prstClr val="black">
                  <a:tint val="75000"/>
                </a:prstClr>
              </a:solidFill>
              <a:ea typeface="ヒラギノ角ゴ Pro W3"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1" tIns="45664" rIns="91331" bIns="45664" rtlCol="0" anchor="ctr"/>
          <a:lstStyle>
            <a:lvl1pPr algn="r">
              <a:defRPr sz="1200">
                <a:solidFill>
                  <a:schemeClr val="tx1">
                    <a:tint val="75000"/>
                  </a:schemeClr>
                </a:solidFill>
              </a:defRPr>
            </a:lvl1pPr>
          </a:lstStyle>
          <a:p>
            <a:pPr defTabSz="913301"/>
            <a:fld id="{F35E691F-0AD8-41BC-9733-29E23BCE97EE}" type="slidenum">
              <a:rPr lang="en-US" smtClean="0">
                <a:solidFill>
                  <a:prstClr val="black">
                    <a:tint val="75000"/>
                  </a:prstClr>
                </a:solidFill>
                <a:ea typeface="ヒラギノ角ゴ Pro W3" pitchFamily="1" charset="-128"/>
              </a:rPr>
              <a:pPr defTabSz="913301"/>
              <a:t>‹#›</a:t>
            </a:fld>
            <a:endParaRPr lang="en-US">
              <a:solidFill>
                <a:prstClr val="black">
                  <a:tint val="75000"/>
                </a:prstClr>
              </a:solidFill>
              <a:ea typeface="ヒラギノ角ゴ Pro W3" pitchFamily="1" charset="-128"/>
            </a:endParaRPr>
          </a:p>
        </p:txBody>
      </p:sp>
    </p:spTree>
    <p:extLst>
      <p:ext uri="{BB962C8B-B14F-4D97-AF65-F5344CB8AC3E}">
        <p14:creationId xmlns:p14="http://schemas.microsoft.com/office/powerpoint/2010/main" val="22022985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3301" rtl="0" eaLnBrk="1" latinLnBrk="0" hangingPunct="1">
        <a:spcBef>
          <a:spcPct val="0"/>
        </a:spcBef>
        <a:buNone/>
        <a:defRPr sz="4400" kern="1200">
          <a:solidFill>
            <a:schemeClr val="tx1"/>
          </a:solidFill>
          <a:latin typeface="+mj-lt"/>
          <a:ea typeface="+mj-ea"/>
          <a:cs typeface="+mj-cs"/>
        </a:defRPr>
      </a:lvl1pPr>
    </p:titleStyle>
    <p:bodyStyle>
      <a:lvl1pPr marL="342487" indent="-342487" algn="l" defTabSz="91330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58" indent="-285407" algn="l" defTabSz="91330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28" indent="-228327" algn="l" defTabSz="91330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279"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29"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582"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30"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82"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35" indent="-228327" algn="l" defTabSz="913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01" rtl="0" eaLnBrk="1" latinLnBrk="0" hangingPunct="1">
        <a:defRPr sz="1800" kern="1200">
          <a:solidFill>
            <a:schemeClr val="tx1"/>
          </a:solidFill>
          <a:latin typeface="+mn-lt"/>
          <a:ea typeface="+mn-ea"/>
          <a:cs typeface="+mn-cs"/>
        </a:defRPr>
      </a:lvl1pPr>
      <a:lvl2pPr marL="456648" algn="l" defTabSz="913301" rtl="0" eaLnBrk="1" latinLnBrk="0" hangingPunct="1">
        <a:defRPr sz="1800" kern="1200">
          <a:solidFill>
            <a:schemeClr val="tx1"/>
          </a:solidFill>
          <a:latin typeface="+mn-lt"/>
          <a:ea typeface="+mn-ea"/>
          <a:cs typeface="+mn-cs"/>
        </a:defRPr>
      </a:lvl2pPr>
      <a:lvl3pPr marL="913301" algn="l" defTabSz="913301" rtl="0" eaLnBrk="1" latinLnBrk="0" hangingPunct="1">
        <a:defRPr sz="1800" kern="1200">
          <a:solidFill>
            <a:schemeClr val="tx1"/>
          </a:solidFill>
          <a:latin typeface="+mn-lt"/>
          <a:ea typeface="+mn-ea"/>
          <a:cs typeface="+mn-cs"/>
        </a:defRPr>
      </a:lvl3pPr>
      <a:lvl4pPr marL="1369953" algn="l" defTabSz="913301" rtl="0" eaLnBrk="1" latinLnBrk="0" hangingPunct="1">
        <a:defRPr sz="1800" kern="1200">
          <a:solidFill>
            <a:schemeClr val="tx1"/>
          </a:solidFill>
          <a:latin typeface="+mn-lt"/>
          <a:ea typeface="+mn-ea"/>
          <a:cs typeface="+mn-cs"/>
        </a:defRPr>
      </a:lvl4pPr>
      <a:lvl5pPr marL="1826602" algn="l" defTabSz="913301" rtl="0" eaLnBrk="1" latinLnBrk="0" hangingPunct="1">
        <a:defRPr sz="1800" kern="1200">
          <a:solidFill>
            <a:schemeClr val="tx1"/>
          </a:solidFill>
          <a:latin typeface="+mn-lt"/>
          <a:ea typeface="+mn-ea"/>
          <a:cs typeface="+mn-cs"/>
        </a:defRPr>
      </a:lvl5pPr>
      <a:lvl6pPr marL="2283255" algn="l" defTabSz="913301" rtl="0" eaLnBrk="1" latinLnBrk="0" hangingPunct="1">
        <a:defRPr sz="1800" kern="1200">
          <a:solidFill>
            <a:schemeClr val="tx1"/>
          </a:solidFill>
          <a:latin typeface="+mn-lt"/>
          <a:ea typeface="+mn-ea"/>
          <a:cs typeface="+mn-cs"/>
        </a:defRPr>
      </a:lvl6pPr>
      <a:lvl7pPr marL="2739907" algn="l" defTabSz="913301" rtl="0" eaLnBrk="1" latinLnBrk="0" hangingPunct="1">
        <a:defRPr sz="1800" kern="1200">
          <a:solidFill>
            <a:schemeClr val="tx1"/>
          </a:solidFill>
          <a:latin typeface="+mn-lt"/>
          <a:ea typeface="+mn-ea"/>
          <a:cs typeface="+mn-cs"/>
        </a:defRPr>
      </a:lvl7pPr>
      <a:lvl8pPr marL="3196557" algn="l" defTabSz="913301" rtl="0" eaLnBrk="1" latinLnBrk="0" hangingPunct="1">
        <a:defRPr sz="1800" kern="1200">
          <a:solidFill>
            <a:schemeClr val="tx1"/>
          </a:solidFill>
          <a:latin typeface="+mn-lt"/>
          <a:ea typeface="+mn-ea"/>
          <a:cs typeface="+mn-cs"/>
        </a:defRPr>
      </a:lvl8pPr>
      <a:lvl9pPr marL="3653207" algn="l" defTabSz="9133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ntractroadmap.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GEI_COVE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88"/>
            <a:ext cx="9144000" cy="688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6"/>
          <p:cNvSpPr txBox="1">
            <a:spLocks noChangeArrowheads="1"/>
          </p:cNvSpPr>
          <p:nvPr/>
        </p:nvSpPr>
        <p:spPr bwMode="auto">
          <a:xfrm>
            <a:off x="762000" y="1752600"/>
            <a:ext cx="7162800" cy="375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29" tIns="32120" rIns="64229" bIns="32120">
            <a:spAutoFit/>
          </a:bodyPr>
          <a:lstStyle>
            <a:lvl1pPr>
              <a:defRPr sz="3400">
                <a:solidFill>
                  <a:schemeClr val="tx1"/>
                </a:solidFill>
                <a:latin typeface="Arial" charset="0"/>
                <a:ea typeface="ヒラギノ角ゴ Pro W3" pitchFamily="1" charset="-128"/>
              </a:defRPr>
            </a:lvl1pPr>
            <a:lvl2pPr marL="742950" indent="-285750">
              <a:defRPr sz="3400">
                <a:solidFill>
                  <a:schemeClr val="tx1"/>
                </a:solidFill>
                <a:latin typeface="Arial" charset="0"/>
                <a:ea typeface="ヒラギノ角ゴ Pro W3" pitchFamily="1" charset="-128"/>
              </a:defRPr>
            </a:lvl2pPr>
            <a:lvl3pPr marL="1143000" indent="-228600">
              <a:defRPr sz="3400">
                <a:solidFill>
                  <a:schemeClr val="tx1"/>
                </a:solidFill>
                <a:latin typeface="Arial" charset="0"/>
                <a:ea typeface="ヒラギノ角ゴ Pro W3" pitchFamily="1" charset="-128"/>
              </a:defRPr>
            </a:lvl3pPr>
            <a:lvl4pPr marL="1600200" indent="-228600">
              <a:defRPr sz="3400">
                <a:solidFill>
                  <a:schemeClr val="tx1"/>
                </a:solidFill>
                <a:latin typeface="Arial" charset="0"/>
                <a:ea typeface="ヒラギノ角ゴ Pro W3" pitchFamily="1" charset="-128"/>
              </a:defRPr>
            </a:lvl4pPr>
            <a:lvl5pPr marL="2057400" indent="-228600">
              <a:defRPr sz="3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400">
                <a:solidFill>
                  <a:schemeClr val="tx1"/>
                </a:solidFill>
                <a:latin typeface="Arial" charset="0"/>
                <a:ea typeface="ヒラギノ角ゴ Pro W3" pitchFamily="1" charset="-128"/>
              </a:defRPr>
            </a:lvl9pPr>
          </a:lstStyle>
          <a:p>
            <a:pPr defTabSz="643163" eaLnBrk="0" fontAlgn="base" hangingPunct="0">
              <a:spcBef>
                <a:spcPct val="0"/>
              </a:spcBef>
              <a:spcAft>
                <a:spcPct val="0"/>
              </a:spcAft>
            </a:pPr>
            <a:r>
              <a:rPr lang="en-US" sz="3600" b="1" dirty="0" smtClean="0">
                <a:solidFill>
                  <a:schemeClr val="bg2">
                    <a:lumMod val="25000"/>
                  </a:schemeClr>
                </a:solidFill>
              </a:rPr>
              <a:t>Mining Extractives Data</a:t>
            </a:r>
          </a:p>
          <a:p>
            <a:pPr defTabSz="643163" eaLnBrk="0" fontAlgn="base" hangingPunct="0">
              <a:spcBef>
                <a:spcPct val="0"/>
              </a:spcBef>
              <a:spcAft>
                <a:spcPct val="0"/>
              </a:spcAft>
            </a:pPr>
            <a:endParaRPr lang="en-US" sz="3600" dirty="0" smtClean="0">
              <a:solidFill>
                <a:schemeClr val="bg2">
                  <a:lumMod val="10000"/>
                </a:schemeClr>
              </a:solidFill>
            </a:endParaRPr>
          </a:p>
          <a:p>
            <a:pPr defTabSz="643163" eaLnBrk="0" fontAlgn="base" hangingPunct="0">
              <a:spcBef>
                <a:spcPct val="0"/>
              </a:spcBef>
              <a:spcAft>
                <a:spcPct val="0"/>
              </a:spcAft>
            </a:pPr>
            <a:r>
              <a:rPr lang="en-US" sz="2000" dirty="0" smtClean="0">
                <a:solidFill>
                  <a:schemeClr val="bg2">
                    <a:lumMod val="10000"/>
                  </a:schemeClr>
                </a:solidFill>
              </a:rPr>
              <a:t>May 23, 2013</a:t>
            </a:r>
          </a:p>
          <a:p>
            <a:pPr defTabSz="643163" eaLnBrk="0" fontAlgn="base" hangingPunct="0">
              <a:spcBef>
                <a:spcPct val="0"/>
              </a:spcBef>
              <a:spcAft>
                <a:spcPct val="0"/>
              </a:spcAft>
            </a:pPr>
            <a:endParaRPr lang="en-US" sz="2000" dirty="0" smtClean="0">
              <a:solidFill>
                <a:schemeClr val="bg2">
                  <a:lumMod val="10000"/>
                </a:schemeClr>
              </a:solidFill>
            </a:endParaRPr>
          </a:p>
          <a:p>
            <a:pPr defTabSz="643163" eaLnBrk="0" fontAlgn="base" hangingPunct="0">
              <a:spcBef>
                <a:spcPct val="0"/>
              </a:spcBef>
              <a:spcAft>
                <a:spcPct val="0"/>
              </a:spcAft>
            </a:pPr>
            <a:r>
              <a:rPr lang="en-US" sz="2000" dirty="0" smtClean="0">
                <a:solidFill>
                  <a:schemeClr val="bg2">
                    <a:lumMod val="10000"/>
                  </a:schemeClr>
                </a:solidFill>
              </a:rPr>
              <a:t>EITI Global Conference</a:t>
            </a:r>
          </a:p>
          <a:p>
            <a:pPr defTabSz="643163" eaLnBrk="0" fontAlgn="base" hangingPunct="0">
              <a:spcBef>
                <a:spcPct val="0"/>
              </a:spcBef>
              <a:spcAft>
                <a:spcPct val="0"/>
              </a:spcAft>
            </a:pPr>
            <a:endParaRPr lang="en-US" sz="2000" dirty="0" smtClean="0">
              <a:solidFill>
                <a:schemeClr val="bg2">
                  <a:lumMod val="10000"/>
                </a:schemeClr>
              </a:solidFill>
            </a:endParaRPr>
          </a:p>
          <a:p>
            <a:r>
              <a:rPr lang="en-US" sz="1600" dirty="0" smtClean="0">
                <a:solidFill>
                  <a:schemeClr val="bg2">
                    <a:lumMod val="10000"/>
                  </a:schemeClr>
                </a:solidFill>
              </a:rPr>
              <a:t>Michael Jarvis</a:t>
            </a:r>
          </a:p>
          <a:p>
            <a:r>
              <a:rPr lang="en-US" sz="1600" dirty="0" smtClean="0">
                <a:solidFill>
                  <a:schemeClr val="bg2">
                    <a:lumMod val="10000"/>
                  </a:schemeClr>
                </a:solidFill>
              </a:rPr>
              <a:t>Program Leader, Governance for Extractive Industries &amp; Open Contracting</a:t>
            </a:r>
          </a:p>
          <a:p>
            <a:r>
              <a:rPr lang="en-US" sz="1600" dirty="0" smtClean="0">
                <a:solidFill>
                  <a:schemeClr val="bg2">
                    <a:lumMod val="10000"/>
                  </a:schemeClr>
                </a:solidFill>
              </a:rPr>
              <a:t>World Bank Institute</a:t>
            </a:r>
          </a:p>
          <a:p>
            <a:endParaRPr lang="en-US" sz="2000" dirty="0">
              <a:solidFill>
                <a:schemeClr val="tx1">
                  <a:lumMod val="65000"/>
                  <a:lumOff val="35000"/>
                </a:schemeClr>
              </a:solidFill>
            </a:endParaRPr>
          </a:p>
          <a:p>
            <a:pPr defTabSz="643163" eaLnBrk="0" fontAlgn="base" hangingPunct="0">
              <a:spcBef>
                <a:spcPct val="0"/>
              </a:spcBef>
              <a:spcAft>
                <a:spcPct val="0"/>
              </a:spcAft>
            </a:pPr>
            <a:endParaRPr lang="en-US" sz="2000" dirty="0">
              <a:solidFill>
                <a:srgbClr val="000000"/>
              </a:solidFill>
            </a:endParaRPr>
          </a:p>
        </p:txBody>
      </p:sp>
    </p:spTree>
    <p:extLst>
      <p:ext uri="{BB962C8B-B14F-4D97-AF65-F5344CB8AC3E}">
        <p14:creationId xmlns:p14="http://schemas.microsoft.com/office/powerpoint/2010/main" val="13009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064" y="267952"/>
            <a:ext cx="3197583" cy="1138466"/>
          </a:xfrm>
          <a:prstGeom prst="rect">
            <a:avLst/>
          </a:prstGeom>
          <a:noFill/>
        </p:spPr>
        <p:txBody>
          <a:bodyPr wrap="none" lIns="91143" tIns="45568" rIns="91143" bIns="45568" rtlCol="0">
            <a:spAutoFit/>
          </a:bodyPr>
          <a:lstStyle/>
          <a:p>
            <a:pPr eaLnBrk="0" fontAlgn="base" hangingPunct="0">
              <a:spcBef>
                <a:spcPct val="0"/>
              </a:spcBef>
              <a:spcAft>
                <a:spcPct val="0"/>
              </a:spcAft>
            </a:pPr>
            <a:r>
              <a:rPr lang="en-US" sz="4000" b="1" dirty="0" smtClean="0">
                <a:solidFill>
                  <a:schemeClr val="bg2">
                    <a:lumMod val="25000"/>
                  </a:schemeClr>
                </a:solidFill>
              </a:rPr>
              <a:t>Mapping Data</a:t>
            </a:r>
            <a:endParaRPr lang="en-US" sz="4000" b="1" dirty="0">
              <a:solidFill>
                <a:schemeClr val="bg2">
                  <a:lumMod val="25000"/>
                </a:schemeClr>
              </a:solidFill>
            </a:endParaRPr>
          </a:p>
          <a:p>
            <a:pPr eaLnBrk="0" fontAlgn="base" hangingPunct="0">
              <a:spcBef>
                <a:spcPct val="0"/>
              </a:spcBef>
              <a:spcAft>
                <a:spcPct val="0"/>
              </a:spcAft>
            </a:pPr>
            <a:endParaRPr lang="en-US" sz="2800" b="1" dirty="0">
              <a:solidFill>
                <a:srgbClr val="BBE0E3">
                  <a:lumMod val="50000"/>
                </a:srgbClr>
              </a:solidFill>
            </a:endParaRPr>
          </a:p>
        </p:txBody>
      </p:sp>
      <p:sp>
        <p:nvSpPr>
          <p:cNvPr id="5" name="Rectangle 4"/>
          <p:cNvSpPr/>
          <p:nvPr/>
        </p:nvSpPr>
        <p:spPr>
          <a:xfrm>
            <a:off x="2704706" y="3211311"/>
            <a:ext cx="3733507" cy="434295"/>
          </a:xfrm>
          <a:prstGeom prst="rect">
            <a:avLst/>
          </a:prstGeom>
        </p:spPr>
        <p:txBody>
          <a:bodyPr wrap="none" lIns="64240" tIns="32125" rIns="64240" bIns="32125">
            <a:spAutoFit/>
          </a:bodyPr>
          <a:lstStyle/>
          <a:p>
            <a:pPr eaLnBrk="0" fontAlgn="base" hangingPunct="0">
              <a:spcBef>
                <a:spcPct val="0"/>
              </a:spcBef>
              <a:spcAft>
                <a:spcPct val="0"/>
              </a:spcAft>
            </a:pPr>
            <a:r>
              <a:rPr lang="en-US" sz="2400" dirty="0">
                <a:solidFill>
                  <a:srgbClr val="000000"/>
                </a:solidFill>
                <a:hlinkClick r:id="rId3"/>
              </a:rPr>
              <a:t>http://contractroadmap.org</a:t>
            </a:r>
            <a:endParaRPr lang="en-US" sz="2400" dirty="0">
              <a:solidFill>
                <a:srgbClr val="000000"/>
              </a:solidFill>
            </a:endParaRPr>
          </a:p>
        </p:txBody>
      </p:sp>
      <p:pic>
        <p:nvPicPr>
          <p:cNvPr id="6" name="Picture 5"/>
          <p:cNvPicPr>
            <a:picLocks noChangeAspect="1" noChangeArrowheads="1"/>
          </p:cNvPicPr>
          <p:nvPr/>
        </p:nvPicPr>
        <p:blipFill>
          <a:blip r:embed="rId4" cstate="print"/>
          <a:srcRect l="1071" t="11591" r="2738" b="4841"/>
          <a:stretch>
            <a:fillRect/>
          </a:stretch>
        </p:blipFill>
        <p:spPr bwMode="auto">
          <a:xfrm>
            <a:off x="424707" y="1493573"/>
            <a:ext cx="7006780" cy="4592920"/>
          </a:xfrm>
          <a:prstGeom prst="rect">
            <a:avLst/>
          </a:prstGeom>
          <a:noFill/>
          <a:ln w="28575">
            <a:solidFill>
              <a:schemeClr val="tx1">
                <a:lumMod val="95000"/>
                <a:lumOff val="5000"/>
              </a:schemeClr>
            </a:solidFill>
            <a:miter lim="800000"/>
            <a:headEnd/>
            <a:tailEnd/>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776502"/>
            <a:ext cx="3706016" cy="20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293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35" y="152400"/>
            <a:ext cx="8534400" cy="758952"/>
          </a:xfrm>
        </p:spPr>
        <p:txBody>
          <a:bodyPr>
            <a:normAutofit fontScale="90000"/>
          </a:bodyPr>
          <a:lstStyle/>
          <a:p>
            <a:pPr algn="l"/>
            <a:r>
              <a:rPr lang="en-US" b="1" dirty="0" smtClean="0">
                <a:solidFill>
                  <a:schemeClr val="bg2">
                    <a:lumMod val="25000"/>
                  </a:schemeClr>
                </a:solidFill>
              </a:rPr>
              <a:t>ResourceContracts.org</a:t>
            </a:r>
            <a:endParaRPr lang="en-US" dirty="0">
              <a:solidFill>
                <a:schemeClr val="bg2">
                  <a:lumMod val="25000"/>
                </a:schemeClr>
              </a:solidFill>
            </a:endParaRPr>
          </a:p>
        </p:txBody>
      </p:sp>
      <p:pic>
        <p:nvPicPr>
          <p:cNvPr id="3" name="Picture 2" descr="bank_scrsh_home.jpg"/>
          <p:cNvPicPr>
            <a:picLocks/>
          </p:cNvPicPr>
          <p:nvPr/>
        </p:nvPicPr>
        <p:blipFill>
          <a:blip r:embed="rId3">
            <a:extLst>
              <a:ext uri="{28A0092B-C50C-407E-A947-70E740481C1C}">
                <a14:useLocalDpi xmlns:a14="http://schemas.microsoft.com/office/drawing/2010/main" val="0"/>
              </a:ext>
            </a:extLst>
          </a:blip>
          <a:stretch>
            <a:fillRect/>
          </a:stretch>
        </p:blipFill>
        <p:spPr>
          <a:xfrm>
            <a:off x="1066800" y="1579593"/>
            <a:ext cx="7351870" cy="4354712"/>
          </a:xfrm>
          <a:prstGeom prst="rect">
            <a:avLst/>
          </a:prstGeom>
          <a:ln w="6350">
            <a:solidFill>
              <a:schemeClr val="tx1"/>
            </a:solidFill>
          </a:ln>
        </p:spPr>
      </p:pic>
    </p:spTree>
    <p:extLst>
      <p:ext uri="{BB962C8B-B14F-4D97-AF65-F5344CB8AC3E}">
        <p14:creationId xmlns:p14="http://schemas.microsoft.com/office/powerpoint/2010/main" val="29304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2">
                    <a:lumMod val="25000"/>
                  </a:schemeClr>
                </a:solidFill>
              </a:rPr>
              <a:t>Beneficial Ownership</a:t>
            </a:r>
            <a:endParaRPr lang="en-US" b="1" dirty="0">
              <a:solidFill>
                <a:schemeClr val="bg2">
                  <a:lumMod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83" y="3861979"/>
            <a:ext cx="73628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37147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01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657"/>
            <a:ext cx="7772400" cy="1470025"/>
          </a:xfrm>
        </p:spPr>
        <p:txBody>
          <a:bodyPr/>
          <a:lstStyle/>
          <a:p>
            <a:pPr algn="l"/>
            <a:r>
              <a:rPr lang="en-US" b="1" dirty="0" smtClean="0">
                <a:solidFill>
                  <a:schemeClr val="bg2">
                    <a:lumMod val="25000"/>
                  </a:schemeClr>
                </a:solidFill>
              </a:rPr>
              <a:t>Apps Development</a:t>
            </a:r>
            <a:endParaRPr lang="en-US" b="1" dirty="0">
              <a:solidFill>
                <a:schemeClr val="bg2">
                  <a:lumMod val="25000"/>
                </a:schemeClr>
              </a:solidFill>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1447800"/>
            <a:ext cx="8763000" cy="6228907"/>
          </a:xfrm>
          <a:prstGeom prst="rect">
            <a:avLst/>
          </a:prstGeom>
        </p:spPr>
      </p:pic>
    </p:spTree>
    <p:extLst>
      <p:ext uri="{BB962C8B-B14F-4D97-AF65-F5344CB8AC3E}">
        <p14:creationId xmlns:p14="http://schemas.microsoft.com/office/powerpoint/2010/main" val="282604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106" y="-990600"/>
            <a:ext cx="13218695" cy="78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14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13258800" cy="7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993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ACE739233BB499185E9201691D117" ma:contentTypeVersion="45" ma:contentTypeDescription="Create a new document." ma:contentTypeScope="" ma:versionID="88ecb0ee6f29b09597a0e7b1e55a6cca">
  <xsd:schema xmlns:xsd="http://www.w3.org/2001/XMLSchema" xmlns:xs="http://www.w3.org/2001/XMLSchema" xmlns:p="http://schemas.microsoft.com/office/2006/metadata/properties" targetNamespace="http://schemas.microsoft.com/office/2006/metadata/properties" ma:root="true" ma:fieldsID="f1a82f06c22c89f3d86a4c0538cd21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33E87-98B5-4777-ABC1-CAC9DD4B79FB}">
  <ds:schemaRef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5AEE9C0-7721-49FE-ABB2-010F96540037}">
  <ds:schemaRefs>
    <ds:schemaRef ds:uri="http://schemas.microsoft.com/sharepoint/v3/contenttype/forms"/>
  </ds:schemaRefs>
</ds:datastoreItem>
</file>

<file path=customXml/itemProps3.xml><?xml version="1.0" encoding="utf-8"?>
<ds:datastoreItem xmlns:ds="http://schemas.openxmlformats.org/officeDocument/2006/customXml" ds:itemID="{8FC32DB4-C328-45E6-9384-969DA7726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1555</TotalTime>
  <Words>207</Words>
  <Application>Microsoft Office PowerPoint</Application>
  <PresentationFormat>On-screen Show (4:3)</PresentationFormat>
  <Paragraphs>19</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PowerPoint Presentation</vt:lpstr>
      <vt:lpstr>ResourceContracts.org</vt:lpstr>
      <vt:lpstr>Beneficial Ownership</vt:lpstr>
      <vt:lpstr>Apps Development</vt:lpstr>
      <vt:lpstr>PowerPoint Presentation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Mensah</dc:creator>
  <cp:lastModifiedBy>Shemshat Kasimova</cp:lastModifiedBy>
  <cp:revision>24</cp:revision>
  <cp:lastPrinted>2013-04-18T13:19:50Z</cp:lastPrinted>
  <dcterms:created xsi:type="dcterms:W3CDTF">2013-04-16T21:03:16Z</dcterms:created>
  <dcterms:modified xsi:type="dcterms:W3CDTF">2013-06-13T14:25:19Z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0x0101004FDACE739233BB499185E9201691D117</vt:lpwstr>
  </property>
</Properties>
</file>