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8" r:id="rId6"/>
    <p:sldId id="260" r:id="rId7"/>
    <p:sldId id="285" r:id="rId8"/>
    <p:sldId id="286" r:id="rId9"/>
    <p:sldId id="287" r:id="rId10"/>
    <p:sldId id="265" r:id="rId11"/>
    <p:sldId id="288" r:id="rId12"/>
    <p:sldId id="293" r:id="rId13"/>
    <p:sldId id="294" r:id="rId14"/>
    <p:sldId id="295" r:id="rId15"/>
    <p:sldId id="263" r:id="rId16"/>
    <p:sldId id="289" r:id="rId17"/>
    <p:sldId id="264" r:id="rId18"/>
    <p:sldId id="298" r:id="rId19"/>
    <p:sldId id="297" r:id="rId20"/>
    <p:sldId id="269" r:id="rId21"/>
    <p:sldId id="299" r:id="rId22"/>
    <p:sldId id="296" r:id="rId23"/>
    <p:sldId id="302" r:id="rId24"/>
    <p:sldId id="300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AF"/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20"/>
    <p:restoredTop sz="75338" autoAdjust="0"/>
  </p:normalViewPr>
  <p:slideViewPr>
    <p:cSldViewPr snapToGrid="0" snapToObjects="1">
      <p:cViewPr varScale="1">
        <p:scale>
          <a:sx n="41" d="100"/>
          <a:sy n="41" d="100"/>
        </p:scale>
        <p:origin x="1183" y="38"/>
      </p:cViewPr>
      <p:guideLst>
        <p:guide orient="horz" pos="1002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2DA9B-B0D0-4D7F-B1A0-E124AD85F1C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E9B924A-6826-4791-8AE2-41A47CE0F4A9}">
      <dgm:prSet phldrT="[Text]"/>
      <dgm:spPr/>
      <dgm:t>
        <a:bodyPr/>
        <a:lstStyle/>
        <a:p>
          <a:r>
            <a:rPr lang="fr-FR" dirty="0"/>
            <a:t>1</a:t>
          </a:r>
        </a:p>
      </dgm:t>
    </dgm:pt>
    <dgm:pt modelId="{11C38B52-B8AC-4A7A-A425-15756AED7546}" type="parTrans" cxnId="{C987386A-7B94-4150-B103-2A189AD60ECF}">
      <dgm:prSet/>
      <dgm:spPr/>
      <dgm:t>
        <a:bodyPr/>
        <a:lstStyle/>
        <a:p>
          <a:endParaRPr lang="fr-FR"/>
        </a:p>
      </dgm:t>
    </dgm:pt>
    <dgm:pt modelId="{C0E7A923-7CEA-471D-974E-1818293036E3}" type="sibTrans" cxnId="{C987386A-7B94-4150-B103-2A189AD60ECF}">
      <dgm:prSet/>
      <dgm:spPr/>
      <dgm:t>
        <a:bodyPr/>
        <a:lstStyle/>
        <a:p>
          <a:endParaRPr lang="fr-FR"/>
        </a:p>
      </dgm:t>
    </dgm:pt>
    <dgm:pt modelId="{FD4446F7-EA67-4726-9F16-943099AB7971}">
      <dgm:prSet phldrT="[Text]"/>
      <dgm:spPr/>
      <dgm:t>
        <a:bodyPr/>
        <a:lstStyle/>
        <a:p>
          <a:r>
            <a:rPr lang="fr-FR" dirty="0"/>
            <a:t>Progress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each</a:t>
          </a:r>
          <a:r>
            <a:rPr lang="fr-FR" dirty="0"/>
            <a:t> </a:t>
          </a:r>
          <a:r>
            <a:rPr lang="fr-FR" dirty="0" err="1"/>
            <a:t>Requirement</a:t>
          </a:r>
          <a:endParaRPr lang="fr-FR" dirty="0"/>
        </a:p>
      </dgm:t>
    </dgm:pt>
    <dgm:pt modelId="{247CC876-659C-4211-9BB4-A8092E7522CA}" type="parTrans" cxnId="{7A1167D8-1CF6-49CD-94C9-1A51A25C70DF}">
      <dgm:prSet/>
      <dgm:spPr/>
      <dgm:t>
        <a:bodyPr/>
        <a:lstStyle/>
        <a:p>
          <a:endParaRPr lang="fr-FR"/>
        </a:p>
      </dgm:t>
    </dgm:pt>
    <dgm:pt modelId="{2B7C30E5-8631-4E59-98DC-274E5691ABFF}" type="sibTrans" cxnId="{7A1167D8-1CF6-49CD-94C9-1A51A25C70DF}">
      <dgm:prSet/>
      <dgm:spPr/>
      <dgm:t>
        <a:bodyPr/>
        <a:lstStyle/>
        <a:p>
          <a:endParaRPr lang="fr-FR"/>
        </a:p>
      </dgm:t>
    </dgm:pt>
    <dgm:pt modelId="{79F3690C-29BE-460D-B653-1607748B4367}">
      <dgm:prSet phldrT="[Text]"/>
      <dgm:spPr/>
      <dgm:t>
        <a:bodyPr/>
        <a:lstStyle/>
        <a:p>
          <a:r>
            <a:rPr lang="fr-FR" dirty="0"/>
            <a:t>2</a:t>
          </a:r>
        </a:p>
      </dgm:t>
    </dgm:pt>
    <dgm:pt modelId="{5BCA623B-5E3A-46DD-B6E7-162D39A71F4F}" type="parTrans" cxnId="{9F7EF281-9D4D-4AFB-A0A6-AD0644DDF98D}">
      <dgm:prSet/>
      <dgm:spPr/>
      <dgm:t>
        <a:bodyPr/>
        <a:lstStyle/>
        <a:p>
          <a:endParaRPr lang="fr-FR"/>
        </a:p>
      </dgm:t>
    </dgm:pt>
    <dgm:pt modelId="{BBD82F44-3A19-40C3-B525-D4C907433C33}" type="sibTrans" cxnId="{9F7EF281-9D4D-4AFB-A0A6-AD0644DDF98D}">
      <dgm:prSet/>
      <dgm:spPr/>
      <dgm:t>
        <a:bodyPr/>
        <a:lstStyle/>
        <a:p>
          <a:endParaRPr lang="fr-FR"/>
        </a:p>
      </dgm:t>
    </dgm:pt>
    <dgm:pt modelId="{A218594E-0443-41ED-9C81-7AA2F405C46C}">
      <dgm:prSet phldrT="[Text]"/>
      <dgm:spPr/>
      <dgm:t>
        <a:bodyPr/>
        <a:lstStyle/>
        <a:p>
          <a:r>
            <a:rPr lang="fr-FR" dirty="0" err="1"/>
            <a:t>Overall</a:t>
          </a:r>
          <a:r>
            <a:rPr lang="fr-FR" dirty="0"/>
            <a:t> </a:t>
          </a:r>
          <a:r>
            <a:rPr lang="fr-FR" dirty="0" err="1"/>
            <a:t>assessment</a:t>
          </a:r>
          <a:endParaRPr lang="fr-FR" dirty="0"/>
        </a:p>
      </dgm:t>
    </dgm:pt>
    <dgm:pt modelId="{FAEBC14C-6FDA-419E-AE57-7785DE021957}" type="parTrans" cxnId="{BA944A51-FB3A-4922-98CA-FC71D655DADF}">
      <dgm:prSet/>
      <dgm:spPr/>
      <dgm:t>
        <a:bodyPr/>
        <a:lstStyle/>
        <a:p>
          <a:endParaRPr lang="fr-FR"/>
        </a:p>
      </dgm:t>
    </dgm:pt>
    <dgm:pt modelId="{2BE827E5-0369-41CD-B749-0BD9AF674237}" type="sibTrans" cxnId="{BA944A51-FB3A-4922-98CA-FC71D655DADF}">
      <dgm:prSet/>
      <dgm:spPr/>
      <dgm:t>
        <a:bodyPr/>
        <a:lstStyle/>
        <a:p>
          <a:endParaRPr lang="fr-FR"/>
        </a:p>
      </dgm:t>
    </dgm:pt>
    <dgm:pt modelId="{BCCF0376-2CF9-45CF-8F2D-4201B6B21628}" type="pres">
      <dgm:prSet presAssocID="{19A2DA9B-B0D0-4D7F-B1A0-E124AD85F1C1}" presName="linearFlow" presStyleCnt="0">
        <dgm:presLayoutVars>
          <dgm:dir/>
          <dgm:animLvl val="lvl"/>
          <dgm:resizeHandles val="exact"/>
        </dgm:presLayoutVars>
      </dgm:prSet>
      <dgm:spPr/>
    </dgm:pt>
    <dgm:pt modelId="{A2CB48E6-027C-4E93-9E6C-FB24AC3E8C1F}" type="pres">
      <dgm:prSet presAssocID="{EE9B924A-6826-4791-8AE2-41A47CE0F4A9}" presName="composite" presStyleCnt="0"/>
      <dgm:spPr/>
    </dgm:pt>
    <dgm:pt modelId="{4BB72AC9-901F-42D3-8CEC-A35CCFC7AFFB}" type="pres">
      <dgm:prSet presAssocID="{EE9B924A-6826-4791-8AE2-41A47CE0F4A9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0CB3238-A554-46D7-A6AF-943141A10251}" type="pres">
      <dgm:prSet presAssocID="{EE9B924A-6826-4791-8AE2-41A47CE0F4A9}" presName="descendantText" presStyleLbl="alignAcc1" presStyleIdx="0" presStyleCnt="2" custScaleX="100571" custLinFactNeighborX="-1148" custLinFactNeighborY="-4259">
        <dgm:presLayoutVars>
          <dgm:bulletEnabled val="1"/>
        </dgm:presLayoutVars>
      </dgm:prSet>
      <dgm:spPr/>
    </dgm:pt>
    <dgm:pt modelId="{2F3C9683-F11F-4FFA-BFCC-69D015D7F1C4}" type="pres">
      <dgm:prSet presAssocID="{C0E7A923-7CEA-471D-974E-1818293036E3}" presName="sp" presStyleCnt="0"/>
      <dgm:spPr/>
    </dgm:pt>
    <dgm:pt modelId="{57DA9E28-88A7-4B79-BE6E-DB5868C2A6C6}" type="pres">
      <dgm:prSet presAssocID="{79F3690C-29BE-460D-B653-1607748B4367}" presName="composite" presStyleCnt="0"/>
      <dgm:spPr/>
    </dgm:pt>
    <dgm:pt modelId="{C9D5E6AA-BF42-4D6E-BA15-7811D260691A}" type="pres">
      <dgm:prSet presAssocID="{79F3690C-29BE-460D-B653-1607748B4367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D96708D-4E87-4E9C-A42A-A9A5A2108052}" type="pres">
      <dgm:prSet presAssocID="{79F3690C-29BE-460D-B653-1607748B4367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06C860E-847B-D24B-B60A-A6E99C628E61}" type="presOf" srcId="{A218594E-0443-41ED-9C81-7AA2F405C46C}" destId="{ED96708D-4E87-4E9C-A42A-A9A5A2108052}" srcOrd="0" destOrd="0" presId="urn:microsoft.com/office/officeart/2005/8/layout/chevron2"/>
    <dgm:cxn modelId="{AB0FAE2D-458F-1244-8BE7-A1045164BCA2}" type="presOf" srcId="{FD4446F7-EA67-4726-9F16-943099AB7971}" destId="{70CB3238-A554-46D7-A6AF-943141A10251}" srcOrd="0" destOrd="0" presId="urn:microsoft.com/office/officeart/2005/8/layout/chevron2"/>
    <dgm:cxn modelId="{C987386A-7B94-4150-B103-2A189AD60ECF}" srcId="{19A2DA9B-B0D0-4D7F-B1A0-E124AD85F1C1}" destId="{EE9B924A-6826-4791-8AE2-41A47CE0F4A9}" srcOrd="0" destOrd="0" parTransId="{11C38B52-B8AC-4A7A-A425-15756AED7546}" sibTransId="{C0E7A923-7CEA-471D-974E-1818293036E3}"/>
    <dgm:cxn modelId="{BA944A51-FB3A-4922-98CA-FC71D655DADF}" srcId="{79F3690C-29BE-460D-B653-1607748B4367}" destId="{A218594E-0443-41ED-9C81-7AA2F405C46C}" srcOrd="0" destOrd="0" parTransId="{FAEBC14C-6FDA-419E-AE57-7785DE021957}" sibTransId="{2BE827E5-0369-41CD-B749-0BD9AF674237}"/>
    <dgm:cxn modelId="{9F7EF281-9D4D-4AFB-A0A6-AD0644DDF98D}" srcId="{19A2DA9B-B0D0-4D7F-B1A0-E124AD85F1C1}" destId="{79F3690C-29BE-460D-B653-1607748B4367}" srcOrd="1" destOrd="0" parTransId="{5BCA623B-5E3A-46DD-B6E7-162D39A71F4F}" sibTransId="{BBD82F44-3A19-40C3-B525-D4C907433C33}"/>
    <dgm:cxn modelId="{93EF68AB-B935-684B-A54D-A01B72D838D0}" type="presOf" srcId="{EE9B924A-6826-4791-8AE2-41A47CE0F4A9}" destId="{4BB72AC9-901F-42D3-8CEC-A35CCFC7AFFB}" srcOrd="0" destOrd="0" presId="urn:microsoft.com/office/officeart/2005/8/layout/chevron2"/>
    <dgm:cxn modelId="{7A1167D8-1CF6-49CD-94C9-1A51A25C70DF}" srcId="{EE9B924A-6826-4791-8AE2-41A47CE0F4A9}" destId="{FD4446F7-EA67-4726-9F16-943099AB7971}" srcOrd="0" destOrd="0" parTransId="{247CC876-659C-4211-9BB4-A8092E7522CA}" sibTransId="{2B7C30E5-8631-4E59-98DC-274E5691ABFF}"/>
    <dgm:cxn modelId="{EF9709D9-244C-FB44-8109-74A58297237A}" type="presOf" srcId="{19A2DA9B-B0D0-4D7F-B1A0-E124AD85F1C1}" destId="{BCCF0376-2CF9-45CF-8F2D-4201B6B21628}" srcOrd="0" destOrd="0" presId="urn:microsoft.com/office/officeart/2005/8/layout/chevron2"/>
    <dgm:cxn modelId="{71422FF8-CE53-CE43-86A9-92A1D04A214E}" type="presOf" srcId="{79F3690C-29BE-460D-B653-1607748B4367}" destId="{C9D5E6AA-BF42-4D6E-BA15-7811D260691A}" srcOrd="0" destOrd="0" presId="urn:microsoft.com/office/officeart/2005/8/layout/chevron2"/>
    <dgm:cxn modelId="{B1767B14-5076-2D4D-BC9E-F9C76370A34A}" type="presParOf" srcId="{BCCF0376-2CF9-45CF-8F2D-4201B6B21628}" destId="{A2CB48E6-027C-4E93-9E6C-FB24AC3E8C1F}" srcOrd="0" destOrd="0" presId="urn:microsoft.com/office/officeart/2005/8/layout/chevron2"/>
    <dgm:cxn modelId="{11195445-8C25-A24C-BE4D-6B489BB3BFBA}" type="presParOf" srcId="{A2CB48E6-027C-4E93-9E6C-FB24AC3E8C1F}" destId="{4BB72AC9-901F-42D3-8CEC-A35CCFC7AFFB}" srcOrd="0" destOrd="0" presId="urn:microsoft.com/office/officeart/2005/8/layout/chevron2"/>
    <dgm:cxn modelId="{82B5ABD4-D4EF-C34E-9917-F2C15DB5686F}" type="presParOf" srcId="{A2CB48E6-027C-4E93-9E6C-FB24AC3E8C1F}" destId="{70CB3238-A554-46D7-A6AF-943141A10251}" srcOrd="1" destOrd="0" presId="urn:microsoft.com/office/officeart/2005/8/layout/chevron2"/>
    <dgm:cxn modelId="{E69F6162-3CEA-934F-8DD8-C5473789B0FF}" type="presParOf" srcId="{BCCF0376-2CF9-45CF-8F2D-4201B6B21628}" destId="{2F3C9683-F11F-4FFA-BFCC-69D015D7F1C4}" srcOrd="1" destOrd="0" presId="urn:microsoft.com/office/officeart/2005/8/layout/chevron2"/>
    <dgm:cxn modelId="{F89CC5CF-3981-FC4B-9F7A-13057064E076}" type="presParOf" srcId="{BCCF0376-2CF9-45CF-8F2D-4201B6B21628}" destId="{57DA9E28-88A7-4B79-BE6E-DB5868C2A6C6}" srcOrd="2" destOrd="0" presId="urn:microsoft.com/office/officeart/2005/8/layout/chevron2"/>
    <dgm:cxn modelId="{2AB11202-9022-CE49-B3A2-C018F7385CC8}" type="presParOf" srcId="{57DA9E28-88A7-4B79-BE6E-DB5868C2A6C6}" destId="{C9D5E6AA-BF42-4D6E-BA15-7811D260691A}" srcOrd="0" destOrd="0" presId="urn:microsoft.com/office/officeart/2005/8/layout/chevron2"/>
    <dgm:cxn modelId="{EE3E547D-6B76-3142-971C-828CEA1EE0B6}" type="presParOf" srcId="{57DA9E28-88A7-4B79-BE6E-DB5868C2A6C6}" destId="{ED96708D-4E87-4E9C-A42A-A9A5A21080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2877B-DE4E-0F44-8DA6-D4B179511F9A}" type="doc">
      <dgm:prSet loTypeId="urn:microsoft.com/office/officeart/2005/8/layout/cycle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19081FD-7EB8-774D-837A-7EC5B9DBDB67}">
      <dgm:prSet phldrT="[Texte]"/>
      <dgm:spPr/>
      <dgm:t>
        <a:bodyPr/>
        <a:lstStyle/>
        <a:p>
          <a:r>
            <a:rPr lang="fr-FR" b="1" dirty="0" err="1"/>
            <a:t>Government</a:t>
          </a:r>
          <a:endParaRPr lang="fr-FR" b="1" dirty="0"/>
        </a:p>
      </dgm:t>
    </dgm:pt>
    <dgm:pt modelId="{ED3DC0CE-D379-F14A-A91A-C36ED0127513}" type="parTrans" cxnId="{59A6A33C-A5EB-E04F-BFEA-E20DA2A0A3FD}">
      <dgm:prSet/>
      <dgm:spPr/>
      <dgm:t>
        <a:bodyPr/>
        <a:lstStyle/>
        <a:p>
          <a:endParaRPr lang="fr-FR"/>
        </a:p>
      </dgm:t>
    </dgm:pt>
    <dgm:pt modelId="{DD33360F-DC2A-514D-B6CF-215C71C4D563}" type="sibTrans" cxnId="{59A6A33C-A5EB-E04F-BFEA-E20DA2A0A3FD}">
      <dgm:prSet/>
      <dgm:spPr/>
      <dgm:t>
        <a:bodyPr/>
        <a:lstStyle/>
        <a:p>
          <a:endParaRPr lang="fr-FR"/>
        </a:p>
      </dgm:t>
    </dgm:pt>
    <dgm:pt modelId="{21A93ABC-722C-804C-AA87-0FAEAAA23EE9}">
      <dgm:prSet phldrT="[Texte]" custT="1"/>
      <dgm:spPr/>
      <dgm:t>
        <a:bodyPr/>
        <a:lstStyle/>
        <a:p>
          <a:r>
            <a:rPr lang="fr-FR" sz="1400" dirty="0"/>
            <a:t>MSG </a:t>
          </a:r>
          <a:r>
            <a:rPr lang="fr-FR" sz="1400" dirty="0" err="1"/>
            <a:t>members</a:t>
          </a:r>
          <a:endParaRPr lang="fr-FR" sz="1400" dirty="0"/>
        </a:p>
      </dgm:t>
    </dgm:pt>
    <dgm:pt modelId="{C8B95FA4-025D-994C-8A1B-613CD5AC3A79}" type="parTrans" cxnId="{EE639B7F-D2F9-1E4A-AC5D-980DC7A98D2F}">
      <dgm:prSet/>
      <dgm:spPr/>
      <dgm:t>
        <a:bodyPr/>
        <a:lstStyle/>
        <a:p>
          <a:endParaRPr lang="fr-FR"/>
        </a:p>
      </dgm:t>
    </dgm:pt>
    <dgm:pt modelId="{2A608E26-F41C-1244-AFA5-171ACB5E6BBB}" type="sibTrans" cxnId="{EE639B7F-D2F9-1E4A-AC5D-980DC7A98D2F}">
      <dgm:prSet/>
      <dgm:spPr/>
      <dgm:t>
        <a:bodyPr/>
        <a:lstStyle/>
        <a:p>
          <a:endParaRPr lang="fr-FR"/>
        </a:p>
      </dgm:t>
    </dgm:pt>
    <dgm:pt modelId="{AD59C606-A680-C24A-AAF1-80117F4B3492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 err="1"/>
            <a:t>Industry</a:t>
          </a:r>
          <a:endParaRPr lang="fr-FR" b="1" dirty="0"/>
        </a:p>
      </dgm:t>
    </dgm:pt>
    <dgm:pt modelId="{1A604D43-517C-E44B-83B8-6D60959C9553}" type="parTrans" cxnId="{AB3FDD4B-2E9B-1446-82D8-2CF92B70D650}">
      <dgm:prSet/>
      <dgm:spPr/>
      <dgm:t>
        <a:bodyPr/>
        <a:lstStyle/>
        <a:p>
          <a:endParaRPr lang="fr-FR"/>
        </a:p>
      </dgm:t>
    </dgm:pt>
    <dgm:pt modelId="{5491AE33-4241-B145-84EF-311F0196765A}" type="sibTrans" cxnId="{AB3FDD4B-2E9B-1446-82D8-2CF92B70D650}">
      <dgm:prSet/>
      <dgm:spPr/>
      <dgm:t>
        <a:bodyPr/>
        <a:lstStyle/>
        <a:p>
          <a:endParaRPr lang="fr-FR"/>
        </a:p>
      </dgm:t>
    </dgm:pt>
    <dgm:pt modelId="{CA599D8A-EF6A-4547-A9C3-57676466B120}">
      <dgm:prSet phldrT="[Texte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fr-FR" sz="1400" dirty="0"/>
            <a:t>MSG </a:t>
          </a:r>
          <a:r>
            <a:rPr lang="fr-FR" sz="1400" dirty="0" err="1"/>
            <a:t>members</a:t>
          </a:r>
          <a:endParaRPr lang="fr-FR" sz="1400" dirty="0"/>
        </a:p>
      </dgm:t>
    </dgm:pt>
    <dgm:pt modelId="{0026CAE0-E4EB-A943-9555-F1AC9059F237}" type="parTrans" cxnId="{AAA656A1-0BA0-E14D-8D22-3F01469A845F}">
      <dgm:prSet/>
      <dgm:spPr/>
      <dgm:t>
        <a:bodyPr/>
        <a:lstStyle/>
        <a:p>
          <a:endParaRPr lang="fr-FR"/>
        </a:p>
      </dgm:t>
    </dgm:pt>
    <dgm:pt modelId="{DEDE3629-90FA-934B-BCD1-2197DCCAF6F5}" type="sibTrans" cxnId="{AAA656A1-0BA0-E14D-8D22-3F01469A845F}">
      <dgm:prSet/>
      <dgm:spPr/>
      <dgm:t>
        <a:bodyPr/>
        <a:lstStyle/>
        <a:p>
          <a:endParaRPr lang="fr-FR"/>
        </a:p>
      </dgm:t>
    </dgm:pt>
    <dgm:pt modelId="{E2C3B016-A204-2C45-B2BB-637E41252317}">
      <dgm:prSet phldrT="[Texte]"/>
      <dgm:spPr>
        <a:solidFill>
          <a:schemeClr val="accent4"/>
        </a:solidFill>
      </dgm:spPr>
      <dgm:t>
        <a:bodyPr/>
        <a:lstStyle/>
        <a:p>
          <a:r>
            <a:rPr lang="fr-FR" b="1" dirty="0"/>
            <a:t>Civil Society</a:t>
          </a:r>
        </a:p>
      </dgm:t>
    </dgm:pt>
    <dgm:pt modelId="{C9B7A45D-65EB-2742-99A4-3365D5BEE418}" type="parTrans" cxnId="{50DD4A29-399D-BD44-8F8C-7A6082CB7E9C}">
      <dgm:prSet/>
      <dgm:spPr/>
      <dgm:t>
        <a:bodyPr/>
        <a:lstStyle/>
        <a:p>
          <a:endParaRPr lang="fr-FR"/>
        </a:p>
      </dgm:t>
    </dgm:pt>
    <dgm:pt modelId="{A8FAB04B-323B-0147-AC15-785552664221}" type="sibTrans" cxnId="{50DD4A29-399D-BD44-8F8C-7A6082CB7E9C}">
      <dgm:prSet/>
      <dgm:spPr/>
      <dgm:t>
        <a:bodyPr/>
        <a:lstStyle/>
        <a:p>
          <a:endParaRPr lang="fr-FR"/>
        </a:p>
      </dgm:t>
    </dgm:pt>
    <dgm:pt modelId="{FFC8766E-B021-D340-92AA-94FA8B747271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fr-FR" sz="1400" dirty="0"/>
            <a:t>MSG </a:t>
          </a:r>
          <a:r>
            <a:rPr lang="fr-FR" sz="1400" dirty="0" err="1"/>
            <a:t>members</a:t>
          </a:r>
          <a:r>
            <a:rPr lang="fr-FR" sz="1400" dirty="0"/>
            <a:t> and the </a:t>
          </a:r>
          <a:r>
            <a:rPr lang="fr-FR" sz="1400" dirty="0" err="1"/>
            <a:t>NGOs</a:t>
          </a:r>
          <a:r>
            <a:rPr lang="fr-FR" sz="1400" dirty="0"/>
            <a:t> </a:t>
          </a:r>
          <a:r>
            <a:rPr lang="fr-FR" sz="1400" dirty="0" err="1"/>
            <a:t>they</a:t>
          </a:r>
          <a:r>
            <a:rPr lang="fr-FR" sz="1400" dirty="0"/>
            <a:t> </a:t>
          </a:r>
          <a:r>
            <a:rPr lang="fr-FR" sz="1400" dirty="0" err="1"/>
            <a:t>represent</a:t>
          </a:r>
          <a:endParaRPr lang="fr-FR" sz="1400" dirty="0"/>
        </a:p>
      </dgm:t>
    </dgm:pt>
    <dgm:pt modelId="{76A1075A-7708-B245-9480-70DD2745BA6A}" type="parTrans" cxnId="{5A00ED79-0164-6C4A-8FE5-C0192BF1BE1E}">
      <dgm:prSet/>
      <dgm:spPr/>
      <dgm:t>
        <a:bodyPr/>
        <a:lstStyle/>
        <a:p>
          <a:endParaRPr lang="fr-FR"/>
        </a:p>
      </dgm:t>
    </dgm:pt>
    <dgm:pt modelId="{18304778-3D2A-C543-8C1C-7EB5E6F6BD74}" type="sibTrans" cxnId="{5A00ED79-0164-6C4A-8FE5-C0192BF1BE1E}">
      <dgm:prSet/>
      <dgm:spPr/>
      <dgm:t>
        <a:bodyPr/>
        <a:lstStyle/>
        <a:p>
          <a:endParaRPr lang="fr-FR"/>
        </a:p>
      </dgm:t>
    </dgm:pt>
    <dgm:pt modelId="{AE7D5AE6-6609-AB4C-975D-E129358564A8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err="1"/>
            <a:t>Others</a:t>
          </a:r>
          <a:endParaRPr lang="fr-FR" b="1" dirty="0"/>
        </a:p>
      </dgm:t>
    </dgm:pt>
    <dgm:pt modelId="{CB5506AB-D679-AB43-8FBC-D9CE35418064}" type="parTrans" cxnId="{839AD71B-0723-C540-96F7-C1999ECADDCD}">
      <dgm:prSet/>
      <dgm:spPr/>
      <dgm:t>
        <a:bodyPr/>
        <a:lstStyle/>
        <a:p>
          <a:endParaRPr lang="fr-FR"/>
        </a:p>
      </dgm:t>
    </dgm:pt>
    <dgm:pt modelId="{D81B858B-632B-DF43-810B-F374687DD4A6}" type="sibTrans" cxnId="{839AD71B-0723-C540-96F7-C1999ECADDCD}">
      <dgm:prSet/>
      <dgm:spPr/>
      <dgm:t>
        <a:bodyPr/>
        <a:lstStyle/>
        <a:p>
          <a:endParaRPr lang="fr-FR"/>
        </a:p>
      </dgm:t>
    </dgm:pt>
    <dgm:pt modelId="{B98BC274-D84D-594F-BC76-752724793B7B}">
      <dgm:prSet phldrT="[Texte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fr-FR" sz="1400" noProof="0" dirty="0" err="1"/>
            <a:t>Development</a:t>
          </a:r>
          <a:r>
            <a:rPr lang="fr-FR" sz="1400" noProof="0" dirty="0"/>
            <a:t> </a:t>
          </a:r>
          <a:r>
            <a:rPr lang="fr-FR" sz="1400" noProof="0" dirty="0" err="1"/>
            <a:t>partners</a:t>
          </a:r>
          <a:r>
            <a:rPr lang="fr-FR" sz="1400" noProof="0" dirty="0"/>
            <a:t> </a:t>
          </a:r>
          <a:r>
            <a:rPr lang="fr-FR" sz="1400" noProof="0" dirty="0" err="1"/>
            <a:t>with</a:t>
          </a:r>
          <a:r>
            <a:rPr lang="fr-FR" sz="1400" noProof="0" dirty="0"/>
            <a:t> extractives and public finance </a:t>
          </a:r>
          <a:r>
            <a:rPr lang="fr-FR" sz="1400" noProof="0" dirty="0" err="1"/>
            <a:t>reform</a:t>
          </a:r>
          <a:r>
            <a:rPr lang="fr-FR" sz="1400" noProof="0" dirty="0"/>
            <a:t> assistance</a:t>
          </a:r>
        </a:p>
      </dgm:t>
    </dgm:pt>
    <dgm:pt modelId="{6101BE4D-1B5B-A449-A0F7-BA13BE1F3D9A}" type="parTrans" cxnId="{FEDD333D-779D-0D43-BC58-4149BCE78917}">
      <dgm:prSet/>
      <dgm:spPr/>
      <dgm:t>
        <a:bodyPr/>
        <a:lstStyle/>
        <a:p>
          <a:endParaRPr lang="fr-FR"/>
        </a:p>
      </dgm:t>
    </dgm:pt>
    <dgm:pt modelId="{8ACCEE0B-12D5-1944-A77C-B37B5B14DF08}" type="sibTrans" cxnId="{FEDD333D-779D-0D43-BC58-4149BCE78917}">
      <dgm:prSet/>
      <dgm:spPr/>
      <dgm:t>
        <a:bodyPr/>
        <a:lstStyle/>
        <a:p>
          <a:endParaRPr lang="fr-FR"/>
        </a:p>
      </dgm:t>
    </dgm:pt>
    <dgm:pt modelId="{A0E244C8-0770-E248-B0F3-53FCAE8449DE}">
      <dgm:prSet phldrT="[Texte]" custT="1"/>
      <dgm:spPr/>
      <dgm:t>
        <a:bodyPr/>
        <a:lstStyle/>
        <a:p>
          <a:r>
            <a:rPr lang="fr-FR" sz="1400" dirty="0" err="1"/>
            <a:t>Reporting</a:t>
          </a:r>
          <a:r>
            <a:rPr lang="fr-FR" sz="1400" dirty="0"/>
            <a:t> </a:t>
          </a:r>
          <a:r>
            <a:rPr lang="fr-FR" sz="1400" dirty="0" err="1"/>
            <a:t>entities</a:t>
          </a:r>
          <a:endParaRPr lang="fr-FR" sz="1400" dirty="0"/>
        </a:p>
      </dgm:t>
    </dgm:pt>
    <dgm:pt modelId="{EDB0C45C-94B1-2F41-B1F1-665A3EFED77A}" type="parTrans" cxnId="{D131DC47-ECD1-164C-A58D-166166EDBAD9}">
      <dgm:prSet/>
      <dgm:spPr/>
      <dgm:t>
        <a:bodyPr/>
        <a:lstStyle/>
        <a:p>
          <a:endParaRPr lang="fr-FR"/>
        </a:p>
      </dgm:t>
    </dgm:pt>
    <dgm:pt modelId="{D4D7D906-1E03-BC48-9A5E-3638AAC19219}" type="sibTrans" cxnId="{D131DC47-ECD1-164C-A58D-166166EDBAD9}">
      <dgm:prSet/>
      <dgm:spPr/>
      <dgm:t>
        <a:bodyPr/>
        <a:lstStyle/>
        <a:p>
          <a:endParaRPr lang="fr-FR"/>
        </a:p>
      </dgm:t>
    </dgm:pt>
    <dgm:pt modelId="{C9293E4C-B5DF-714E-9740-146D2271064C}">
      <dgm:prSet phldrT="[Texte]" custT="1"/>
      <dgm:spPr/>
      <dgm:t>
        <a:bodyPr/>
        <a:lstStyle/>
        <a:p>
          <a:r>
            <a:rPr lang="fr-FR" sz="1400" dirty="0" err="1"/>
            <a:t>Other</a:t>
          </a:r>
          <a:r>
            <a:rPr lang="fr-FR" sz="1400" dirty="0"/>
            <a:t> relevant </a:t>
          </a:r>
          <a:r>
            <a:rPr lang="fr-FR" sz="1400" dirty="0" err="1"/>
            <a:t>actors</a:t>
          </a:r>
          <a:r>
            <a:rPr lang="fr-FR" sz="1400" dirty="0"/>
            <a:t> (</a:t>
          </a:r>
          <a:r>
            <a:rPr lang="fr-FR" sz="1400" dirty="0" err="1"/>
            <a:t>e.g</a:t>
          </a:r>
          <a:r>
            <a:rPr lang="fr-FR" sz="1400" dirty="0"/>
            <a:t>. </a:t>
          </a:r>
        </a:p>
      </dgm:t>
    </dgm:pt>
    <dgm:pt modelId="{50A09121-DA39-0945-B080-2AE52BA8288B}" type="parTrans" cxnId="{8E2D44EE-68B0-7D48-8619-E4503928B9D3}">
      <dgm:prSet/>
      <dgm:spPr/>
      <dgm:t>
        <a:bodyPr/>
        <a:lstStyle/>
        <a:p>
          <a:endParaRPr lang="fr-FR"/>
        </a:p>
      </dgm:t>
    </dgm:pt>
    <dgm:pt modelId="{588DC888-0AE7-934E-B032-67646ACB80DE}" type="sibTrans" cxnId="{8E2D44EE-68B0-7D48-8619-E4503928B9D3}">
      <dgm:prSet/>
      <dgm:spPr/>
      <dgm:t>
        <a:bodyPr/>
        <a:lstStyle/>
        <a:p>
          <a:endParaRPr lang="fr-FR"/>
        </a:p>
      </dgm:t>
    </dgm:pt>
    <dgm:pt modelId="{6A931464-D306-EB48-8CAA-B850CE7F2734}">
      <dgm:prSet phldrT="[Texte]" custT="1"/>
      <dgm:spPr/>
      <dgm:t>
        <a:bodyPr/>
        <a:lstStyle/>
        <a:p>
          <a:r>
            <a:rPr lang="fr-FR" sz="1400" dirty="0" err="1"/>
            <a:t>auditor</a:t>
          </a:r>
          <a:r>
            <a:rPr lang="fr-FR" sz="1400" dirty="0"/>
            <a:t> </a:t>
          </a:r>
          <a:r>
            <a:rPr lang="fr-FR" sz="1400" dirty="0" err="1"/>
            <a:t>general</a:t>
          </a:r>
          <a:endParaRPr lang="fr-FR" sz="1400" dirty="0"/>
        </a:p>
      </dgm:t>
    </dgm:pt>
    <dgm:pt modelId="{D9A8C90B-AA67-4749-B97C-437A9142F10C}" type="parTrans" cxnId="{63A89DF8-3856-C64C-BD33-FCBE9603BF22}">
      <dgm:prSet/>
      <dgm:spPr/>
      <dgm:t>
        <a:bodyPr/>
        <a:lstStyle/>
        <a:p>
          <a:endParaRPr lang="fr-FR"/>
        </a:p>
      </dgm:t>
    </dgm:pt>
    <dgm:pt modelId="{CB948E1F-6648-A442-A52C-ED70493DFA47}" type="sibTrans" cxnId="{63A89DF8-3856-C64C-BD33-FCBE9603BF22}">
      <dgm:prSet/>
      <dgm:spPr/>
      <dgm:t>
        <a:bodyPr/>
        <a:lstStyle/>
        <a:p>
          <a:endParaRPr lang="fr-FR"/>
        </a:p>
      </dgm:t>
    </dgm:pt>
    <dgm:pt modelId="{9D7E6E37-48EE-0840-A0C2-8B4DBA27709C}">
      <dgm:prSet phldrT="[Texte]" custT="1"/>
      <dgm:spPr/>
      <dgm:t>
        <a:bodyPr/>
        <a:lstStyle/>
        <a:p>
          <a:r>
            <a:rPr lang="fr-FR" sz="1400" dirty="0" err="1"/>
            <a:t>statistics</a:t>
          </a:r>
          <a:r>
            <a:rPr lang="fr-FR" sz="1400" dirty="0"/>
            <a:t> </a:t>
          </a:r>
          <a:r>
            <a:rPr lang="fr-FR" sz="1400" dirty="0" err="1"/>
            <a:t>agency</a:t>
          </a:r>
          <a:endParaRPr lang="fr-FR" sz="1400" dirty="0"/>
        </a:p>
      </dgm:t>
    </dgm:pt>
    <dgm:pt modelId="{DDF38935-0ECF-3040-91C6-F466061359FD}" type="parTrans" cxnId="{A1C5D746-2EB3-CC45-880B-114E652A5400}">
      <dgm:prSet/>
      <dgm:spPr/>
      <dgm:t>
        <a:bodyPr/>
        <a:lstStyle/>
        <a:p>
          <a:endParaRPr lang="fr-FR"/>
        </a:p>
      </dgm:t>
    </dgm:pt>
    <dgm:pt modelId="{9883266F-ABFB-4641-8BE0-47FD2A723B4B}" type="sibTrans" cxnId="{A1C5D746-2EB3-CC45-880B-114E652A5400}">
      <dgm:prSet/>
      <dgm:spPr/>
      <dgm:t>
        <a:bodyPr/>
        <a:lstStyle/>
        <a:p>
          <a:endParaRPr lang="fr-FR"/>
        </a:p>
      </dgm:t>
    </dgm:pt>
    <dgm:pt modelId="{A009A688-838A-164A-A51D-724884ECFF8E}">
      <dgm:prSet phldrT="[Texte]" custT="1"/>
      <dgm:spPr/>
      <dgm:t>
        <a:bodyPr/>
        <a:lstStyle/>
        <a:p>
          <a:r>
            <a:rPr lang="fr-FR" sz="1400" dirty="0"/>
            <a:t>central </a:t>
          </a:r>
          <a:r>
            <a:rPr lang="fr-FR" sz="1400" dirty="0" err="1"/>
            <a:t>bank</a:t>
          </a:r>
          <a:r>
            <a:rPr lang="fr-FR" sz="1400" dirty="0"/>
            <a:t>) </a:t>
          </a:r>
        </a:p>
      </dgm:t>
    </dgm:pt>
    <dgm:pt modelId="{693FC337-2012-7E4F-ACE0-2AD397FA0E62}" type="parTrans" cxnId="{217367F9-CACB-614D-B173-3175159500D9}">
      <dgm:prSet/>
      <dgm:spPr/>
      <dgm:t>
        <a:bodyPr/>
        <a:lstStyle/>
        <a:p>
          <a:endParaRPr lang="fr-FR"/>
        </a:p>
      </dgm:t>
    </dgm:pt>
    <dgm:pt modelId="{9F61DFDD-942F-154E-9676-EB04673620AF}" type="sibTrans" cxnId="{217367F9-CACB-614D-B173-3175159500D9}">
      <dgm:prSet/>
      <dgm:spPr/>
      <dgm:t>
        <a:bodyPr/>
        <a:lstStyle/>
        <a:p>
          <a:endParaRPr lang="fr-FR"/>
        </a:p>
      </dgm:t>
    </dgm:pt>
    <dgm:pt modelId="{6099BC6C-88D0-CB4E-BCE8-A0F247A3639D}">
      <dgm:prSet phldrT="[Texte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fr-FR" sz="1400" dirty="0" err="1"/>
            <a:t>Reporting</a:t>
          </a:r>
          <a:r>
            <a:rPr lang="fr-FR" sz="1400" dirty="0"/>
            <a:t> </a:t>
          </a:r>
          <a:r>
            <a:rPr lang="fr-FR" sz="1400" dirty="0" err="1"/>
            <a:t>companies</a:t>
          </a:r>
          <a:endParaRPr lang="fr-FR" sz="1400" dirty="0"/>
        </a:p>
      </dgm:t>
    </dgm:pt>
    <dgm:pt modelId="{9BF79D06-014C-B847-BB90-9F2220A6031D}" type="parTrans" cxnId="{E03666FC-9783-1643-9774-8133B6AF73C7}">
      <dgm:prSet/>
      <dgm:spPr/>
      <dgm:t>
        <a:bodyPr/>
        <a:lstStyle/>
        <a:p>
          <a:endParaRPr lang="fr-FR"/>
        </a:p>
      </dgm:t>
    </dgm:pt>
    <dgm:pt modelId="{1FD2DC18-D0D4-2F4F-83ED-8A99888C8810}" type="sibTrans" cxnId="{E03666FC-9783-1643-9774-8133B6AF73C7}">
      <dgm:prSet/>
      <dgm:spPr/>
      <dgm:t>
        <a:bodyPr/>
        <a:lstStyle/>
        <a:p>
          <a:endParaRPr lang="fr-FR"/>
        </a:p>
      </dgm:t>
    </dgm:pt>
    <dgm:pt modelId="{4C1F4841-9318-B54D-83EB-3BD6C5A3E888}">
      <dgm:prSet phldrT="[Texte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fr-FR" sz="1400" dirty="0" err="1"/>
            <a:t>Other</a:t>
          </a:r>
          <a:r>
            <a:rPr lang="fr-FR" sz="1400" dirty="0"/>
            <a:t> relevant </a:t>
          </a:r>
          <a:r>
            <a:rPr lang="fr-FR" sz="1400" dirty="0" err="1"/>
            <a:t>actors</a:t>
          </a:r>
          <a:r>
            <a:rPr lang="fr-FR" sz="1400" dirty="0"/>
            <a:t> (</a:t>
          </a:r>
          <a:r>
            <a:rPr lang="fr-FR" sz="1400" dirty="0" err="1"/>
            <a:t>e.g</a:t>
          </a:r>
          <a:r>
            <a:rPr lang="fr-FR" sz="1400" dirty="0"/>
            <a:t>.</a:t>
          </a:r>
        </a:p>
      </dgm:t>
    </dgm:pt>
    <dgm:pt modelId="{96D67FA2-EAAC-3841-84DE-117B3B926E64}" type="parTrans" cxnId="{AE07771F-1797-E94D-B60D-E9A9F6482416}">
      <dgm:prSet/>
      <dgm:spPr/>
      <dgm:t>
        <a:bodyPr/>
        <a:lstStyle/>
        <a:p>
          <a:endParaRPr lang="fr-FR"/>
        </a:p>
      </dgm:t>
    </dgm:pt>
    <dgm:pt modelId="{AF820A54-F30B-2940-95D6-73C3F79003DA}" type="sibTrans" cxnId="{AE07771F-1797-E94D-B60D-E9A9F6482416}">
      <dgm:prSet/>
      <dgm:spPr/>
      <dgm:t>
        <a:bodyPr/>
        <a:lstStyle/>
        <a:p>
          <a:endParaRPr lang="fr-FR"/>
        </a:p>
      </dgm:t>
    </dgm:pt>
    <dgm:pt modelId="{6154C62B-C2DB-EF4F-AACE-5B03D7260BB0}">
      <dgm:prSet phldrT="[Texte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fr-FR" sz="1400" dirty="0"/>
            <a:t>Mining, </a:t>
          </a:r>
          <a:r>
            <a:rPr lang="fr-FR" sz="1400" dirty="0" err="1"/>
            <a:t>oil</a:t>
          </a:r>
          <a:r>
            <a:rPr lang="fr-FR" sz="1400" dirty="0"/>
            <a:t> and </a:t>
          </a:r>
          <a:r>
            <a:rPr lang="fr-FR" sz="1400" dirty="0" err="1"/>
            <a:t>gas</a:t>
          </a:r>
          <a:r>
            <a:rPr lang="fr-FR" sz="1400" dirty="0"/>
            <a:t> </a:t>
          </a:r>
          <a:r>
            <a:rPr lang="fr-FR" sz="1400" dirty="0" err="1"/>
            <a:t>consultancies</a:t>
          </a:r>
          <a:endParaRPr lang="fr-FR" sz="1400" dirty="0"/>
        </a:p>
      </dgm:t>
    </dgm:pt>
    <dgm:pt modelId="{E4EBA6C6-7E4C-004C-BAEF-70204DD8ECA1}" type="parTrans" cxnId="{30C93BA8-F8A4-D94D-A16F-68FB754A7C6C}">
      <dgm:prSet/>
      <dgm:spPr/>
      <dgm:t>
        <a:bodyPr/>
        <a:lstStyle/>
        <a:p>
          <a:endParaRPr lang="fr-FR"/>
        </a:p>
      </dgm:t>
    </dgm:pt>
    <dgm:pt modelId="{648B966A-45A6-1442-9F7A-701439121145}" type="sibTrans" cxnId="{30C93BA8-F8A4-D94D-A16F-68FB754A7C6C}">
      <dgm:prSet/>
      <dgm:spPr/>
      <dgm:t>
        <a:bodyPr/>
        <a:lstStyle/>
        <a:p>
          <a:endParaRPr lang="fr-FR"/>
        </a:p>
      </dgm:t>
    </dgm:pt>
    <dgm:pt modelId="{228F390E-7914-A14A-808E-A299518F1A94}">
      <dgm:prSet phldrT="[Texte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fr-FR" sz="1400" dirty="0" err="1"/>
            <a:t>Industry-funded</a:t>
          </a:r>
          <a:r>
            <a:rPr lang="fr-FR" sz="1400" dirty="0"/>
            <a:t> </a:t>
          </a:r>
          <a:r>
            <a:rPr lang="fr-FR" sz="1400" dirty="0" err="1"/>
            <a:t>researchers</a:t>
          </a:r>
          <a:endParaRPr lang="fr-FR" sz="1400" dirty="0"/>
        </a:p>
      </dgm:t>
    </dgm:pt>
    <dgm:pt modelId="{813BB9F9-E91E-DB4B-BE27-FA87B5218EA1}" type="parTrans" cxnId="{D2193B3B-D812-6349-AEF5-3A028E2134CA}">
      <dgm:prSet/>
      <dgm:spPr/>
      <dgm:t>
        <a:bodyPr/>
        <a:lstStyle/>
        <a:p>
          <a:endParaRPr lang="fr-FR"/>
        </a:p>
      </dgm:t>
    </dgm:pt>
    <dgm:pt modelId="{95A3B654-ABCD-2A4C-A3F6-838E1A924CF4}" type="sibTrans" cxnId="{D2193B3B-D812-6349-AEF5-3A028E2134CA}">
      <dgm:prSet/>
      <dgm:spPr/>
      <dgm:t>
        <a:bodyPr/>
        <a:lstStyle/>
        <a:p>
          <a:endParaRPr lang="fr-FR"/>
        </a:p>
      </dgm:t>
    </dgm:pt>
    <dgm:pt modelId="{5C89A74C-005E-154C-BD1A-88AA0616371E}">
      <dgm:prSet phldrT="[Texte]"/>
      <dgm:spPr>
        <a:ln>
          <a:solidFill>
            <a:schemeClr val="accent2"/>
          </a:solidFill>
        </a:ln>
      </dgm:spPr>
      <dgm:t>
        <a:bodyPr/>
        <a:lstStyle/>
        <a:p>
          <a:endParaRPr lang="fr-FR" sz="1000" dirty="0"/>
        </a:p>
      </dgm:t>
    </dgm:pt>
    <dgm:pt modelId="{C65E74C0-3F64-1942-A524-C62D7C86AA66}" type="parTrans" cxnId="{9B24AE78-C58A-BD46-8021-94E1E9C5937B}">
      <dgm:prSet/>
      <dgm:spPr/>
      <dgm:t>
        <a:bodyPr/>
        <a:lstStyle/>
        <a:p>
          <a:endParaRPr lang="fr-FR"/>
        </a:p>
      </dgm:t>
    </dgm:pt>
    <dgm:pt modelId="{6D4D2DCB-DAAA-994E-9139-334BA18626A9}" type="sibTrans" cxnId="{9B24AE78-C58A-BD46-8021-94E1E9C5937B}">
      <dgm:prSet/>
      <dgm:spPr/>
      <dgm:t>
        <a:bodyPr/>
        <a:lstStyle/>
        <a:p>
          <a:endParaRPr lang="fr-FR"/>
        </a:p>
      </dgm:t>
    </dgm:pt>
    <dgm:pt modelId="{5FCBE2B3-2C35-B848-8E6C-F5E517CF4B32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fr-FR" sz="1400" dirty="0" err="1"/>
            <a:t>Journalists</a:t>
          </a:r>
          <a:r>
            <a:rPr lang="fr-FR" sz="1400" dirty="0"/>
            <a:t>, </a:t>
          </a:r>
          <a:r>
            <a:rPr lang="fr-FR" sz="1400" dirty="0" err="1"/>
            <a:t>bloggers</a:t>
          </a:r>
          <a:r>
            <a:rPr lang="fr-FR" sz="1400" dirty="0"/>
            <a:t>, broadcast reporters</a:t>
          </a:r>
        </a:p>
      </dgm:t>
    </dgm:pt>
    <dgm:pt modelId="{B742F409-5370-ED47-B30E-62C29C1A65AD}" type="parTrans" cxnId="{0236D863-FCA0-8841-9BC8-2448D0AF7F71}">
      <dgm:prSet/>
      <dgm:spPr/>
      <dgm:t>
        <a:bodyPr/>
        <a:lstStyle/>
        <a:p>
          <a:endParaRPr lang="fr-FR"/>
        </a:p>
      </dgm:t>
    </dgm:pt>
    <dgm:pt modelId="{11C4B973-BB14-3B4D-AA4B-CB0417B75358}" type="sibTrans" cxnId="{0236D863-FCA0-8841-9BC8-2448D0AF7F71}">
      <dgm:prSet/>
      <dgm:spPr/>
      <dgm:t>
        <a:bodyPr/>
        <a:lstStyle/>
        <a:p>
          <a:endParaRPr lang="fr-FR"/>
        </a:p>
      </dgm:t>
    </dgm:pt>
    <dgm:pt modelId="{F9465556-29A7-D443-8FB4-A5DAE8D7343A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fr-FR" sz="1400" dirty="0" err="1"/>
            <a:t>NGOs</a:t>
          </a:r>
          <a:r>
            <a:rPr lang="fr-FR" sz="1400" dirty="0"/>
            <a:t> </a:t>
          </a:r>
          <a:r>
            <a:rPr lang="fr-FR" sz="1400" dirty="0" err="1"/>
            <a:t>covering</a:t>
          </a:r>
          <a:r>
            <a:rPr lang="fr-FR" sz="1400" dirty="0"/>
            <a:t> extractives, public finances or </a:t>
          </a:r>
          <a:r>
            <a:rPr lang="fr-FR" sz="1400" dirty="0" err="1"/>
            <a:t>governance</a:t>
          </a:r>
          <a:r>
            <a:rPr lang="fr-FR" sz="1400" dirty="0"/>
            <a:t> not </a:t>
          </a:r>
          <a:r>
            <a:rPr lang="fr-FR" sz="1400" dirty="0" err="1"/>
            <a:t>directly</a:t>
          </a:r>
          <a:r>
            <a:rPr lang="fr-FR" sz="1400" dirty="0"/>
            <a:t> </a:t>
          </a:r>
          <a:r>
            <a:rPr lang="fr-FR" sz="1400" dirty="0" err="1"/>
            <a:t>represented</a:t>
          </a:r>
          <a:r>
            <a:rPr lang="fr-FR" sz="1400" dirty="0"/>
            <a:t> on EITI</a:t>
          </a:r>
        </a:p>
      </dgm:t>
    </dgm:pt>
    <dgm:pt modelId="{D580461A-616B-C14C-95F0-7F5DC9993E43}" type="parTrans" cxnId="{3F669DC7-F39B-474E-9C40-C318E22B3252}">
      <dgm:prSet/>
      <dgm:spPr/>
      <dgm:t>
        <a:bodyPr/>
        <a:lstStyle/>
        <a:p>
          <a:endParaRPr lang="fr-FR"/>
        </a:p>
      </dgm:t>
    </dgm:pt>
    <dgm:pt modelId="{44C47646-2504-4C49-95BF-B05A95159279}" type="sibTrans" cxnId="{3F669DC7-F39B-474E-9C40-C318E22B3252}">
      <dgm:prSet/>
      <dgm:spPr/>
      <dgm:t>
        <a:bodyPr/>
        <a:lstStyle/>
        <a:p>
          <a:endParaRPr lang="fr-FR"/>
        </a:p>
      </dgm:t>
    </dgm:pt>
    <dgm:pt modelId="{54360F30-0CA8-A545-8779-1589F34FAF18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fr-FR" sz="1400" dirty="0" err="1"/>
            <a:t>Academics</a:t>
          </a:r>
          <a:r>
            <a:rPr lang="fr-FR" sz="1400" dirty="0"/>
            <a:t>, </a:t>
          </a:r>
          <a:r>
            <a:rPr lang="fr-FR" sz="1400" dirty="0" err="1"/>
            <a:t>analysts</a:t>
          </a:r>
          <a:r>
            <a:rPr lang="fr-FR" sz="1400" dirty="0"/>
            <a:t> </a:t>
          </a:r>
          <a:r>
            <a:rPr lang="fr-FR" sz="1400" dirty="0" err="1"/>
            <a:t>covering</a:t>
          </a:r>
          <a:r>
            <a:rPr lang="fr-FR" sz="1400" dirty="0"/>
            <a:t> extractives</a:t>
          </a:r>
        </a:p>
      </dgm:t>
    </dgm:pt>
    <dgm:pt modelId="{2128EB6C-6EAC-0E42-95C5-BE2670C5F1C7}" type="parTrans" cxnId="{767F4328-9683-104B-B77A-A51B60ED3E9F}">
      <dgm:prSet/>
      <dgm:spPr/>
      <dgm:t>
        <a:bodyPr/>
        <a:lstStyle/>
        <a:p>
          <a:endParaRPr lang="fr-FR"/>
        </a:p>
      </dgm:t>
    </dgm:pt>
    <dgm:pt modelId="{7857B36F-E860-6E45-A7D3-25368319A73B}" type="sibTrans" cxnId="{767F4328-9683-104B-B77A-A51B60ED3E9F}">
      <dgm:prSet/>
      <dgm:spPr/>
      <dgm:t>
        <a:bodyPr/>
        <a:lstStyle/>
        <a:p>
          <a:endParaRPr lang="fr-FR"/>
        </a:p>
      </dgm:t>
    </dgm:pt>
    <dgm:pt modelId="{C49AC81F-5CAE-DC4B-B205-BAAEB82B7647}">
      <dgm:prSet phldrT="[Texte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fr-FR" sz="1400" noProof="0" dirty="0"/>
            <a:t>Independent </a:t>
          </a:r>
          <a:r>
            <a:rPr lang="fr-FR" sz="1400" noProof="0" dirty="0" err="1"/>
            <a:t>Administrators</a:t>
          </a:r>
          <a:r>
            <a:rPr lang="fr-FR" sz="1400" noProof="0" dirty="0"/>
            <a:t> of all EITI Reports (esp. </a:t>
          </a:r>
          <a:r>
            <a:rPr lang="fr-FR" sz="1400" noProof="0" dirty="0" err="1"/>
            <a:t>most</a:t>
          </a:r>
          <a:r>
            <a:rPr lang="fr-FR" sz="1400" noProof="0" dirty="0"/>
            <a:t> </a:t>
          </a:r>
          <a:r>
            <a:rPr lang="fr-FR" sz="1400" noProof="0" dirty="0" err="1"/>
            <a:t>recent</a:t>
          </a:r>
          <a:r>
            <a:rPr lang="fr-FR" sz="1400" noProof="0" dirty="0"/>
            <a:t>)</a:t>
          </a:r>
        </a:p>
      </dgm:t>
    </dgm:pt>
    <dgm:pt modelId="{92DE49F3-3F7B-0E49-97CC-4BFBBCC0E351}" type="parTrans" cxnId="{246BD9F4-DB4F-184E-BE94-227B3FD94B51}">
      <dgm:prSet/>
      <dgm:spPr/>
      <dgm:t>
        <a:bodyPr/>
        <a:lstStyle/>
        <a:p>
          <a:endParaRPr lang="en-GB"/>
        </a:p>
      </dgm:t>
    </dgm:pt>
    <dgm:pt modelId="{234751C6-C90B-CE4A-A7E2-2FA904E7F935}" type="sibTrans" cxnId="{246BD9F4-DB4F-184E-BE94-227B3FD94B51}">
      <dgm:prSet/>
      <dgm:spPr/>
      <dgm:t>
        <a:bodyPr/>
        <a:lstStyle/>
        <a:p>
          <a:endParaRPr lang="en-GB"/>
        </a:p>
      </dgm:t>
    </dgm:pt>
    <dgm:pt modelId="{DC7B198E-124E-E54F-BC37-F61AC0E19562}">
      <dgm:prSet phldrT="[Texte]"/>
      <dgm:spPr>
        <a:ln>
          <a:solidFill>
            <a:schemeClr val="accent3"/>
          </a:solidFill>
        </a:ln>
      </dgm:spPr>
      <dgm:t>
        <a:bodyPr/>
        <a:lstStyle/>
        <a:p>
          <a:endParaRPr lang="fr-FR" sz="1200" noProof="0" dirty="0"/>
        </a:p>
      </dgm:t>
    </dgm:pt>
    <dgm:pt modelId="{9D9A93C4-0699-9243-9917-873FFC0D9762}" type="parTrans" cxnId="{B13AC6EB-A8B5-774F-9732-1B92D756650D}">
      <dgm:prSet/>
      <dgm:spPr/>
      <dgm:t>
        <a:bodyPr/>
        <a:lstStyle/>
        <a:p>
          <a:endParaRPr lang="en-GB"/>
        </a:p>
      </dgm:t>
    </dgm:pt>
    <dgm:pt modelId="{2D92DE0C-B740-354D-83A0-A107EE2911A5}" type="sibTrans" cxnId="{B13AC6EB-A8B5-774F-9732-1B92D756650D}">
      <dgm:prSet/>
      <dgm:spPr/>
      <dgm:t>
        <a:bodyPr/>
        <a:lstStyle/>
        <a:p>
          <a:endParaRPr lang="en-GB"/>
        </a:p>
      </dgm:t>
    </dgm:pt>
    <dgm:pt modelId="{33B0BD62-C05B-B54D-AA8F-7E0559E96174}">
      <dgm:prSet phldrT="[Texte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fr-FR" sz="1400" noProof="0" dirty="0" err="1"/>
            <a:t>Parliamentarians</a:t>
          </a:r>
          <a:endParaRPr lang="fr-FR" sz="1400" noProof="0" dirty="0"/>
        </a:p>
      </dgm:t>
    </dgm:pt>
    <dgm:pt modelId="{E27492DB-8067-C940-AF14-6D9BD390CA8B}" type="parTrans" cxnId="{42DDF820-E9C8-304B-9C89-03EC679064DE}">
      <dgm:prSet/>
      <dgm:spPr/>
      <dgm:t>
        <a:bodyPr/>
        <a:lstStyle/>
        <a:p>
          <a:endParaRPr lang="en-GB"/>
        </a:p>
      </dgm:t>
    </dgm:pt>
    <dgm:pt modelId="{D2591FD9-7423-6B46-8DDE-72905398C370}" type="sibTrans" cxnId="{42DDF820-E9C8-304B-9C89-03EC679064DE}">
      <dgm:prSet/>
      <dgm:spPr/>
      <dgm:t>
        <a:bodyPr/>
        <a:lstStyle/>
        <a:p>
          <a:endParaRPr lang="en-GB"/>
        </a:p>
      </dgm:t>
    </dgm:pt>
    <dgm:pt modelId="{699928B0-51F4-C342-9C47-6A6A7DC92B7C}">
      <dgm:prSet phldrT="[Texte]" custT="1"/>
      <dgm:spPr/>
      <dgm:t>
        <a:bodyPr/>
        <a:lstStyle/>
        <a:p>
          <a:endParaRPr lang="fr-FR" sz="1400" dirty="0"/>
        </a:p>
      </dgm:t>
    </dgm:pt>
    <dgm:pt modelId="{AB8218D7-780E-C84E-BC86-27CB415CA2BF}" type="parTrans" cxnId="{B2CBAD73-9300-D440-B858-836A7670ADB0}">
      <dgm:prSet/>
      <dgm:spPr/>
      <dgm:t>
        <a:bodyPr/>
        <a:lstStyle/>
        <a:p>
          <a:endParaRPr lang="en-GB"/>
        </a:p>
      </dgm:t>
    </dgm:pt>
    <dgm:pt modelId="{185BC568-B2BB-E843-9A06-0B20DC9EA664}" type="sibTrans" cxnId="{B2CBAD73-9300-D440-B858-836A7670ADB0}">
      <dgm:prSet/>
      <dgm:spPr/>
      <dgm:t>
        <a:bodyPr/>
        <a:lstStyle/>
        <a:p>
          <a:endParaRPr lang="en-GB"/>
        </a:p>
      </dgm:t>
    </dgm:pt>
    <dgm:pt modelId="{04A6C8C7-F109-2349-AC12-39D27517374A}">
      <dgm:prSet phldrT="[Texte]" custT="1"/>
      <dgm:spPr/>
      <dgm:t>
        <a:bodyPr/>
        <a:lstStyle/>
        <a:p>
          <a:r>
            <a:rPr lang="fr-FR" sz="1400" dirty="0"/>
            <a:t>Local </a:t>
          </a:r>
          <a:r>
            <a:rPr lang="fr-FR" sz="1400" dirty="0" err="1"/>
            <a:t>government</a:t>
          </a:r>
          <a:r>
            <a:rPr lang="fr-FR" sz="1400" dirty="0"/>
            <a:t> </a:t>
          </a:r>
          <a:r>
            <a:rPr lang="fr-FR" sz="1400" dirty="0" err="1"/>
            <a:t>officials</a:t>
          </a:r>
          <a:endParaRPr lang="fr-FR" sz="1400" dirty="0"/>
        </a:p>
      </dgm:t>
    </dgm:pt>
    <dgm:pt modelId="{A5ED7207-2474-2548-B211-C9AD83D6228F}" type="sibTrans" cxnId="{1A7F527E-0742-1942-81E8-86F5BA6B0417}">
      <dgm:prSet/>
      <dgm:spPr/>
      <dgm:t>
        <a:bodyPr/>
        <a:lstStyle/>
        <a:p>
          <a:endParaRPr lang="en-GB"/>
        </a:p>
      </dgm:t>
    </dgm:pt>
    <dgm:pt modelId="{51CC8652-DAB5-E64E-9E73-741FD12451AE}" type="parTrans" cxnId="{1A7F527E-0742-1942-81E8-86F5BA6B0417}">
      <dgm:prSet/>
      <dgm:spPr/>
      <dgm:t>
        <a:bodyPr/>
        <a:lstStyle/>
        <a:p>
          <a:endParaRPr lang="en-GB"/>
        </a:p>
      </dgm:t>
    </dgm:pt>
    <dgm:pt modelId="{830F60F4-EBCB-1244-8AFF-10BE0EFFA929}">
      <dgm:prSet phldrT="[Texte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fr-FR" sz="1400" noProof="0" dirty="0"/>
            <a:t>National </a:t>
          </a:r>
          <a:r>
            <a:rPr lang="fr-FR" sz="1400" noProof="0" dirty="0" err="1"/>
            <a:t>secretariat</a:t>
          </a:r>
          <a:r>
            <a:rPr lang="fr-FR" sz="1400" noProof="0" dirty="0"/>
            <a:t> staff (</a:t>
          </a:r>
          <a:r>
            <a:rPr lang="fr-FR" sz="1400" noProof="0" dirty="0" err="1"/>
            <a:t>current</a:t>
          </a:r>
          <a:r>
            <a:rPr lang="fr-FR" sz="1400" noProof="0" dirty="0"/>
            <a:t> and former)</a:t>
          </a:r>
        </a:p>
      </dgm:t>
    </dgm:pt>
    <dgm:pt modelId="{BCF34743-3E25-BD49-8F6F-9501E66A1FE1}" type="parTrans" cxnId="{9AD38A83-BE24-2A46-8EF4-42D5BB8909D4}">
      <dgm:prSet/>
      <dgm:spPr/>
      <dgm:t>
        <a:bodyPr/>
        <a:lstStyle/>
        <a:p>
          <a:endParaRPr lang="en-GB"/>
        </a:p>
      </dgm:t>
    </dgm:pt>
    <dgm:pt modelId="{BF35C534-06F9-0743-811B-6959FA7A7B43}" type="sibTrans" cxnId="{9AD38A83-BE24-2A46-8EF4-42D5BB8909D4}">
      <dgm:prSet/>
      <dgm:spPr/>
      <dgm:t>
        <a:bodyPr/>
        <a:lstStyle/>
        <a:p>
          <a:endParaRPr lang="en-GB"/>
        </a:p>
      </dgm:t>
    </dgm:pt>
    <dgm:pt modelId="{1241FA73-1CE5-4245-861C-DBA909EA36D2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fr-FR" sz="1400" dirty="0" err="1"/>
            <a:t>Religious</a:t>
          </a:r>
          <a:r>
            <a:rPr lang="fr-FR" sz="1400" dirty="0"/>
            <a:t>, </a:t>
          </a:r>
          <a:r>
            <a:rPr lang="fr-FR" sz="1400" dirty="0" err="1"/>
            <a:t>landowner</a:t>
          </a:r>
          <a:r>
            <a:rPr lang="fr-FR" sz="1400" dirty="0"/>
            <a:t> groups</a:t>
          </a:r>
        </a:p>
      </dgm:t>
    </dgm:pt>
    <dgm:pt modelId="{DF7D818F-BC93-BE47-A752-8AA4AC929091}" type="parTrans" cxnId="{56020CF6-077D-0349-8760-DD2D693E487C}">
      <dgm:prSet/>
      <dgm:spPr/>
      <dgm:t>
        <a:bodyPr/>
        <a:lstStyle/>
        <a:p>
          <a:endParaRPr lang="en-GB"/>
        </a:p>
      </dgm:t>
    </dgm:pt>
    <dgm:pt modelId="{1543EE14-C8FE-754F-AB68-5BE51775E7A5}" type="sibTrans" cxnId="{56020CF6-077D-0349-8760-DD2D693E487C}">
      <dgm:prSet/>
      <dgm:spPr/>
      <dgm:t>
        <a:bodyPr/>
        <a:lstStyle/>
        <a:p>
          <a:endParaRPr lang="en-GB"/>
        </a:p>
      </dgm:t>
    </dgm:pt>
    <dgm:pt modelId="{6611532E-3186-334A-95F5-341F405495BE}" type="pres">
      <dgm:prSet presAssocID="{16A2877B-DE4E-0F44-8DA6-D4B179511F9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AA744A8-21A4-3641-9094-C23ECD1B2DF1}" type="pres">
      <dgm:prSet presAssocID="{16A2877B-DE4E-0F44-8DA6-D4B179511F9A}" presName="children" presStyleCnt="0"/>
      <dgm:spPr/>
    </dgm:pt>
    <dgm:pt modelId="{40970302-E2DF-CA49-AD49-87DD746DC49D}" type="pres">
      <dgm:prSet presAssocID="{16A2877B-DE4E-0F44-8DA6-D4B179511F9A}" presName="child1group" presStyleCnt="0"/>
      <dgm:spPr/>
    </dgm:pt>
    <dgm:pt modelId="{349082A3-D702-C24E-8B0F-4589F8041717}" type="pres">
      <dgm:prSet presAssocID="{16A2877B-DE4E-0F44-8DA6-D4B179511F9A}" presName="child1" presStyleLbl="bgAcc1" presStyleIdx="0" presStyleCnt="4" custScaleX="164738" custScaleY="162875" custLinFactNeighborX="-46391" custLinFactNeighborY="10821"/>
      <dgm:spPr/>
    </dgm:pt>
    <dgm:pt modelId="{ADD9B918-126A-2144-B154-951346B9BBD1}" type="pres">
      <dgm:prSet presAssocID="{16A2877B-DE4E-0F44-8DA6-D4B179511F9A}" presName="child1Text" presStyleLbl="bgAcc1" presStyleIdx="0" presStyleCnt="4">
        <dgm:presLayoutVars>
          <dgm:bulletEnabled val="1"/>
        </dgm:presLayoutVars>
      </dgm:prSet>
      <dgm:spPr/>
    </dgm:pt>
    <dgm:pt modelId="{86EEAC8E-C393-3E41-964C-D3E6E080FB4A}" type="pres">
      <dgm:prSet presAssocID="{16A2877B-DE4E-0F44-8DA6-D4B179511F9A}" presName="child2group" presStyleCnt="0"/>
      <dgm:spPr/>
    </dgm:pt>
    <dgm:pt modelId="{068AB263-4751-CF49-83FE-F8C8EFAA1A76}" type="pres">
      <dgm:prSet presAssocID="{16A2877B-DE4E-0F44-8DA6-D4B179511F9A}" presName="child2" presStyleLbl="bgAcc1" presStyleIdx="1" presStyleCnt="4" custScaleX="135860" custScaleY="152438" custLinFactNeighborX="26759" custLinFactNeighborY="1087"/>
      <dgm:spPr/>
    </dgm:pt>
    <dgm:pt modelId="{D99573C8-534A-814A-BD0A-0DC63494D503}" type="pres">
      <dgm:prSet presAssocID="{16A2877B-DE4E-0F44-8DA6-D4B179511F9A}" presName="child2Text" presStyleLbl="bgAcc1" presStyleIdx="1" presStyleCnt="4">
        <dgm:presLayoutVars>
          <dgm:bulletEnabled val="1"/>
        </dgm:presLayoutVars>
      </dgm:prSet>
      <dgm:spPr/>
    </dgm:pt>
    <dgm:pt modelId="{7B7334DE-D46D-8940-89A6-DB498B648D4B}" type="pres">
      <dgm:prSet presAssocID="{16A2877B-DE4E-0F44-8DA6-D4B179511F9A}" presName="child3group" presStyleCnt="0"/>
      <dgm:spPr/>
    </dgm:pt>
    <dgm:pt modelId="{741C4003-201A-CE43-AC31-E3D428562933}" type="pres">
      <dgm:prSet presAssocID="{16A2877B-DE4E-0F44-8DA6-D4B179511F9A}" presName="child3" presStyleLbl="bgAcc1" presStyleIdx="2" presStyleCnt="4" custScaleX="136783" custScaleY="149099" custLinFactNeighborX="25901" custLinFactNeighborY="-58564"/>
      <dgm:spPr/>
    </dgm:pt>
    <dgm:pt modelId="{86F0B31C-D6CB-B441-94E8-42E10FCA8859}" type="pres">
      <dgm:prSet presAssocID="{16A2877B-DE4E-0F44-8DA6-D4B179511F9A}" presName="child3Text" presStyleLbl="bgAcc1" presStyleIdx="2" presStyleCnt="4">
        <dgm:presLayoutVars>
          <dgm:bulletEnabled val="1"/>
        </dgm:presLayoutVars>
      </dgm:prSet>
      <dgm:spPr/>
    </dgm:pt>
    <dgm:pt modelId="{AFE36C45-FC66-1242-A23A-99EBFE8AE268}" type="pres">
      <dgm:prSet presAssocID="{16A2877B-DE4E-0F44-8DA6-D4B179511F9A}" presName="child4group" presStyleCnt="0"/>
      <dgm:spPr/>
    </dgm:pt>
    <dgm:pt modelId="{9084F45C-6CFB-E648-B1E4-F7BC19FF34FD}" type="pres">
      <dgm:prSet presAssocID="{16A2877B-DE4E-0F44-8DA6-D4B179511F9A}" presName="child4" presStyleLbl="bgAcc1" presStyleIdx="3" presStyleCnt="4" custScaleX="152819" custScaleY="191106" custLinFactNeighborX="-56914" custLinFactNeighborY="-18714"/>
      <dgm:spPr/>
    </dgm:pt>
    <dgm:pt modelId="{472431F8-B7EA-0741-AB9E-454609E2BB9E}" type="pres">
      <dgm:prSet presAssocID="{16A2877B-DE4E-0F44-8DA6-D4B179511F9A}" presName="child4Text" presStyleLbl="bgAcc1" presStyleIdx="3" presStyleCnt="4">
        <dgm:presLayoutVars>
          <dgm:bulletEnabled val="1"/>
        </dgm:presLayoutVars>
      </dgm:prSet>
      <dgm:spPr/>
    </dgm:pt>
    <dgm:pt modelId="{F3AD461A-F45D-D449-981D-6DDBC6650E4B}" type="pres">
      <dgm:prSet presAssocID="{16A2877B-DE4E-0F44-8DA6-D4B179511F9A}" presName="childPlaceholder" presStyleCnt="0"/>
      <dgm:spPr/>
    </dgm:pt>
    <dgm:pt modelId="{86DB2D4A-6AFF-B04F-AA7C-3ED24A796E50}" type="pres">
      <dgm:prSet presAssocID="{16A2877B-DE4E-0F44-8DA6-D4B179511F9A}" presName="circle" presStyleCnt="0"/>
      <dgm:spPr/>
    </dgm:pt>
    <dgm:pt modelId="{C439B56A-071E-AD47-BD7B-3A1E6D06345E}" type="pres">
      <dgm:prSet presAssocID="{16A2877B-DE4E-0F44-8DA6-D4B179511F9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7928D1F-EEBD-4B40-8086-01890E0F79B6}" type="pres">
      <dgm:prSet presAssocID="{16A2877B-DE4E-0F44-8DA6-D4B179511F9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ECD8432-C6D2-C94B-AB6B-0652CCC42301}" type="pres">
      <dgm:prSet presAssocID="{16A2877B-DE4E-0F44-8DA6-D4B179511F9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8D03A52-CAFA-8643-A633-5EC798B4CFA7}" type="pres">
      <dgm:prSet presAssocID="{16A2877B-DE4E-0F44-8DA6-D4B179511F9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417C6D9-5B9C-1A43-9698-B628C3DCE826}" type="pres">
      <dgm:prSet presAssocID="{16A2877B-DE4E-0F44-8DA6-D4B179511F9A}" presName="quadrantPlaceholder" presStyleCnt="0"/>
      <dgm:spPr/>
    </dgm:pt>
    <dgm:pt modelId="{799381E2-4C9E-AA4A-BFCE-160E5068DD6A}" type="pres">
      <dgm:prSet presAssocID="{16A2877B-DE4E-0F44-8DA6-D4B179511F9A}" presName="center1" presStyleLbl="fgShp" presStyleIdx="0" presStyleCnt="2"/>
      <dgm:spPr/>
    </dgm:pt>
    <dgm:pt modelId="{221EF7D0-9349-B544-84CD-07BE8D70C7E9}" type="pres">
      <dgm:prSet presAssocID="{16A2877B-DE4E-0F44-8DA6-D4B179511F9A}" presName="center2" presStyleLbl="fgShp" presStyleIdx="1" presStyleCnt="2"/>
      <dgm:spPr/>
    </dgm:pt>
  </dgm:ptLst>
  <dgm:cxnLst>
    <dgm:cxn modelId="{04018300-9E63-A448-A546-63B7ACDFE283}" type="presOf" srcId="{228F390E-7914-A14A-808E-A299518F1A94}" destId="{068AB263-4751-CF49-83FE-F8C8EFAA1A76}" srcOrd="0" destOrd="4" presId="urn:microsoft.com/office/officeart/2005/8/layout/cycle4"/>
    <dgm:cxn modelId="{548EF501-6A83-094C-B990-D55393FD9C9A}" type="presOf" srcId="{5C89A74C-005E-154C-BD1A-88AA0616371E}" destId="{D99573C8-534A-814A-BD0A-0DC63494D503}" srcOrd="1" destOrd="5" presId="urn:microsoft.com/office/officeart/2005/8/layout/cycle4"/>
    <dgm:cxn modelId="{087B2508-A667-2247-9C17-E3F93F1C10FA}" type="presOf" srcId="{A0E244C8-0770-E248-B0F3-53FCAE8449DE}" destId="{349082A3-D702-C24E-8B0F-4589F8041717}" srcOrd="0" destOrd="1" presId="urn:microsoft.com/office/officeart/2005/8/layout/cycle4"/>
    <dgm:cxn modelId="{D8901B15-C32F-804A-847E-224AE97A0CD4}" type="presOf" srcId="{B98BC274-D84D-594F-BC76-752724793B7B}" destId="{472431F8-B7EA-0741-AB9E-454609E2BB9E}" srcOrd="1" destOrd="0" presId="urn:microsoft.com/office/officeart/2005/8/layout/cycle4"/>
    <dgm:cxn modelId="{232DBD1B-0997-A948-AD6B-91251A3B2BB1}" type="presOf" srcId="{699928B0-51F4-C342-9C47-6A6A7DC92B7C}" destId="{ADD9B918-126A-2144-B154-951346B9BBD1}" srcOrd="1" destOrd="7" presId="urn:microsoft.com/office/officeart/2005/8/layout/cycle4"/>
    <dgm:cxn modelId="{839AD71B-0723-C540-96F7-C1999ECADDCD}" srcId="{16A2877B-DE4E-0F44-8DA6-D4B179511F9A}" destId="{AE7D5AE6-6609-AB4C-975D-E129358564A8}" srcOrd="3" destOrd="0" parTransId="{CB5506AB-D679-AB43-8FBC-D9CE35418064}" sibTransId="{D81B858B-632B-DF43-810B-F374687DD4A6}"/>
    <dgm:cxn modelId="{AE07771F-1797-E94D-B60D-E9A9F6482416}" srcId="{AD59C606-A680-C24A-AAF1-80117F4B3492}" destId="{4C1F4841-9318-B54D-83EB-3BD6C5A3E888}" srcOrd="2" destOrd="0" parTransId="{96D67FA2-EAAC-3841-84DE-117B3B926E64}" sibTransId="{AF820A54-F30B-2940-95D6-73C3F79003DA}"/>
    <dgm:cxn modelId="{42DDF820-E9C8-304B-9C89-03EC679064DE}" srcId="{AE7D5AE6-6609-AB4C-975D-E129358564A8}" destId="{33B0BD62-C05B-B54D-AA8F-7E0559E96174}" srcOrd="2" destOrd="0" parTransId="{E27492DB-8067-C940-AF14-6D9BD390CA8B}" sibTransId="{D2591FD9-7423-6B46-8DDE-72905398C370}"/>
    <dgm:cxn modelId="{9CD21221-EB79-3845-ABAB-3BD53484973A}" type="presOf" srcId="{CA599D8A-EF6A-4547-A9C3-57676466B120}" destId="{068AB263-4751-CF49-83FE-F8C8EFAA1A76}" srcOrd="0" destOrd="0" presId="urn:microsoft.com/office/officeart/2005/8/layout/cycle4"/>
    <dgm:cxn modelId="{99034E22-655B-D448-BAE3-49DDBF07AC3B}" type="presOf" srcId="{FFC8766E-B021-D340-92AA-94FA8B747271}" destId="{741C4003-201A-CE43-AC31-E3D428562933}" srcOrd="0" destOrd="0" presId="urn:microsoft.com/office/officeart/2005/8/layout/cycle4"/>
    <dgm:cxn modelId="{A95F1A27-C4CA-7A4F-94D8-6772B3F24973}" type="presOf" srcId="{1241FA73-1CE5-4245-861C-DBA909EA36D2}" destId="{741C4003-201A-CE43-AC31-E3D428562933}" srcOrd="0" destOrd="3" presId="urn:microsoft.com/office/officeart/2005/8/layout/cycle4"/>
    <dgm:cxn modelId="{767F4328-9683-104B-B77A-A51B60ED3E9F}" srcId="{E2C3B016-A204-2C45-B2BB-637E41252317}" destId="{54360F30-0CA8-A545-8779-1589F34FAF18}" srcOrd="2" destOrd="0" parTransId="{2128EB6C-6EAC-0E42-95C5-BE2670C5F1C7}" sibTransId="{7857B36F-E860-6E45-A7D3-25368319A73B}"/>
    <dgm:cxn modelId="{50DD4A29-399D-BD44-8F8C-7A6082CB7E9C}" srcId="{16A2877B-DE4E-0F44-8DA6-D4B179511F9A}" destId="{E2C3B016-A204-2C45-B2BB-637E41252317}" srcOrd="2" destOrd="0" parTransId="{C9B7A45D-65EB-2742-99A4-3365D5BEE418}" sibTransId="{A8FAB04B-323B-0147-AC15-785552664221}"/>
    <dgm:cxn modelId="{BBEE212A-6062-D44A-8D7F-C5466F7F1B86}" type="presOf" srcId="{9D7E6E37-48EE-0840-A0C2-8B4DBA27709C}" destId="{ADD9B918-126A-2144-B154-951346B9BBD1}" srcOrd="1" destOrd="4" presId="urn:microsoft.com/office/officeart/2005/8/layout/cycle4"/>
    <dgm:cxn modelId="{98CA8D2F-EFFD-0048-A6A1-BF2738585998}" type="presOf" srcId="{228F390E-7914-A14A-808E-A299518F1A94}" destId="{D99573C8-534A-814A-BD0A-0DC63494D503}" srcOrd="1" destOrd="4" presId="urn:microsoft.com/office/officeart/2005/8/layout/cycle4"/>
    <dgm:cxn modelId="{D2193B3B-D812-6349-AEF5-3A028E2134CA}" srcId="{4C1F4841-9318-B54D-83EB-3BD6C5A3E888}" destId="{228F390E-7914-A14A-808E-A299518F1A94}" srcOrd="1" destOrd="0" parTransId="{813BB9F9-E91E-DB4B-BE27-FA87B5218EA1}" sibTransId="{95A3B654-ABCD-2A4C-A3F6-838E1A924CF4}"/>
    <dgm:cxn modelId="{59A6A33C-A5EB-E04F-BFEA-E20DA2A0A3FD}" srcId="{16A2877B-DE4E-0F44-8DA6-D4B179511F9A}" destId="{A19081FD-7EB8-774D-837A-7EC5B9DBDB67}" srcOrd="0" destOrd="0" parTransId="{ED3DC0CE-D379-F14A-A91A-C36ED0127513}" sibTransId="{DD33360F-DC2A-514D-B6CF-215C71C4D563}"/>
    <dgm:cxn modelId="{FEDD333D-779D-0D43-BC58-4149BCE78917}" srcId="{AE7D5AE6-6609-AB4C-975D-E129358564A8}" destId="{B98BC274-D84D-594F-BC76-752724793B7B}" srcOrd="0" destOrd="0" parTransId="{6101BE4D-1B5B-A449-A0F7-BA13BE1F3D9A}" sibTransId="{8ACCEE0B-12D5-1944-A77C-B37B5B14DF08}"/>
    <dgm:cxn modelId="{EC5AE042-578D-2749-B685-8D587742FB0C}" type="presOf" srcId="{830F60F4-EBCB-1244-8AFF-10BE0EFFA929}" destId="{9084F45C-6CFB-E648-B1E4-F7BC19FF34FD}" srcOrd="0" destOrd="3" presId="urn:microsoft.com/office/officeart/2005/8/layout/cycle4"/>
    <dgm:cxn modelId="{0236D863-FCA0-8841-9BC8-2448D0AF7F71}" srcId="{E2C3B016-A204-2C45-B2BB-637E41252317}" destId="{5FCBE2B3-2C35-B848-8E6C-F5E517CF4B32}" srcOrd="1" destOrd="0" parTransId="{B742F409-5370-ED47-B30E-62C29C1A65AD}" sibTransId="{11C4B973-BB14-3B4D-AA4B-CB0417B75358}"/>
    <dgm:cxn modelId="{444A5D46-00A7-E348-97FB-893CD463594B}" type="presOf" srcId="{04A6C8C7-F109-2349-AC12-39D27517374A}" destId="{ADD9B918-126A-2144-B154-951346B9BBD1}" srcOrd="1" destOrd="6" presId="urn:microsoft.com/office/officeart/2005/8/layout/cycle4"/>
    <dgm:cxn modelId="{A1C5D746-2EB3-CC45-880B-114E652A5400}" srcId="{C9293E4C-B5DF-714E-9740-146D2271064C}" destId="{9D7E6E37-48EE-0840-A0C2-8B4DBA27709C}" srcOrd="1" destOrd="0" parTransId="{DDF38935-0ECF-3040-91C6-F466061359FD}" sibTransId="{9883266F-ABFB-4641-8BE0-47FD2A723B4B}"/>
    <dgm:cxn modelId="{8522FB66-0216-2346-AB4F-C6ECB8D224AB}" type="presOf" srcId="{AD59C606-A680-C24A-AAF1-80117F4B3492}" destId="{D7928D1F-EEBD-4B40-8086-01890E0F79B6}" srcOrd="0" destOrd="0" presId="urn:microsoft.com/office/officeart/2005/8/layout/cycle4"/>
    <dgm:cxn modelId="{D131DC47-ECD1-164C-A58D-166166EDBAD9}" srcId="{A19081FD-7EB8-774D-837A-7EC5B9DBDB67}" destId="{A0E244C8-0770-E248-B0F3-53FCAE8449DE}" srcOrd="1" destOrd="0" parTransId="{EDB0C45C-94B1-2F41-B1F1-665A3EFED77A}" sibTransId="{D4D7D906-1E03-BC48-9A5E-3638AAC19219}"/>
    <dgm:cxn modelId="{37009269-2A93-A144-A844-D32E710DDDD0}" type="presOf" srcId="{33B0BD62-C05B-B54D-AA8F-7E0559E96174}" destId="{472431F8-B7EA-0741-AB9E-454609E2BB9E}" srcOrd="1" destOrd="2" presId="urn:microsoft.com/office/officeart/2005/8/layout/cycle4"/>
    <dgm:cxn modelId="{F0D9FF49-D5A5-6F48-A6A0-EF265491EB22}" type="presOf" srcId="{4C1F4841-9318-B54D-83EB-3BD6C5A3E888}" destId="{D99573C8-534A-814A-BD0A-0DC63494D503}" srcOrd="1" destOrd="2" presId="urn:microsoft.com/office/officeart/2005/8/layout/cycle4"/>
    <dgm:cxn modelId="{826F0F6B-420D-5D46-A1B6-AC1A99090E0E}" type="presOf" srcId="{5C89A74C-005E-154C-BD1A-88AA0616371E}" destId="{068AB263-4751-CF49-83FE-F8C8EFAA1A76}" srcOrd="0" destOrd="5" presId="urn:microsoft.com/office/officeart/2005/8/layout/cycle4"/>
    <dgm:cxn modelId="{AB3FDD4B-2E9B-1446-82D8-2CF92B70D650}" srcId="{16A2877B-DE4E-0F44-8DA6-D4B179511F9A}" destId="{AD59C606-A680-C24A-AAF1-80117F4B3492}" srcOrd="1" destOrd="0" parTransId="{1A604D43-517C-E44B-83B8-6D60959C9553}" sibTransId="{5491AE33-4241-B145-84EF-311F0196765A}"/>
    <dgm:cxn modelId="{7E88BB6C-4587-4C41-BB6B-5C7888852683}" type="presOf" srcId="{C9293E4C-B5DF-714E-9740-146D2271064C}" destId="{349082A3-D702-C24E-8B0F-4589F8041717}" srcOrd="0" destOrd="2" presId="urn:microsoft.com/office/officeart/2005/8/layout/cycle4"/>
    <dgm:cxn modelId="{205EB76E-9EC5-2042-8B3B-3DC28CE180F7}" type="presOf" srcId="{DC7B198E-124E-E54F-BC37-F61AC0E19562}" destId="{9084F45C-6CFB-E648-B1E4-F7BC19FF34FD}" srcOrd="0" destOrd="4" presId="urn:microsoft.com/office/officeart/2005/8/layout/cycle4"/>
    <dgm:cxn modelId="{E2532871-BDB7-B445-BB2B-3CA46C3EB2FF}" type="presOf" srcId="{1241FA73-1CE5-4245-861C-DBA909EA36D2}" destId="{86F0B31C-D6CB-B441-94E8-42E10FCA8859}" srcOrd="1" destOrd="3" presId="urn:microsoft.com/office/officeart/2005/8/layout/cycle4"/>
    <dgm:cxn modelId="{B2CBAD73-9300-D440-B858-836A7670ADB0}" srcId="{04A6C8C7-F109-2349-AC12-39D27517374A}" destId="{699928B0-51F4-C342-9C47-6A6A7DC92B7C}" srcOrd="0" destOrd="0" parTransId="{AB8218D7-780E-C84E-BC86-27CB415CA2BF}" sibTransId="{185BC568-B2BB-E843-9A06-0B20DC9EA664}"/>
    <dgm:cxn modelId="{EFDF4E74-174D-844B-96C3-C9C8A1C0F822}" type="presOf" srcId="{54360F30-0CA8-A545-8779-1589F34FAF18}" destId="{86F0B31C-D6CB-B441-94E8-42E10FCA8859}" srcOrd="1" destOrd="2" presId="urn:microsoft.com/office/officeart/2005/8/layout/cycle4"/>
    <dgm:cxn modelId="{6F94F756-6538-E544-BBA8-FF944A02AC01}" type="presOf" srcId="{699928B0-51F4-C342-9C47-6A6A7DC92B7C}" destId="{349082A3-D702-C24E-8B0F-4589F8041717}" srcOrd="0" destOrd="7" presId="urn:microsoft.com/office/officeart/2005/8/layout/cycle4"/>
    <dgm:cxn modelId="{24A26F57-298C-6742-8870-7387B8B4D767}" type="presOf" srcId="{A19081FD-7EB8-774D-837A-7EC5B9DBDB67}" destId="{C439B56A-071E-AD47-BD7B-3A1E6D06345E}" srcOrd="0" destOrd="0" presId="urn:microsoft.com/office/officeart/2005/8/layout/cycle4"/>
    <dgm:cxn modelId="{9B24AE78-C58A-BD46-8021-94E1E9C5937B}" srcId="{4C1F4841-9318-B54D-83EB-3BD6C5A3E888}" destId="{5C89A74C-005E-154C-BD1A-88AA0616371E}" srcOrd="2" destOrd="0" parTransId="{C65E74C0-3F64-1942-A524-C62D7C86AA66}" sibTransId="{6D4D2DCB-DAAA-994E-9139-334BA18626A9}"/>
    <dgm:cxn modelId="{5A00ED79-0164-6C4A-8FE5-C0192BF1BE1E}" srcId="{E2C3B016-A204-2C45-B2BB-637E41252317}" destId="{FFC8766E-B021-D340-92AA-94FA8B747271}" srcOrd="0" destOrd="0" parTransId="{76A1075A-7708-B245-9480-70DD2745BA6A}" sibTransId="{18304778-3D2A-C543-8C1C-7EB5E6F6BD74}"/>
    <dgm:cxn modelId="{92389D5A-1D0D-BC4D-991B-A386EF789EDB}" type="presOf" srcId="{AE7D5AE6-6609-AB4C-975D-E129358564A8}" destId="{48D03A52-CAFA-8643-A633-5EC798B4CFA7}" srcOrd="0" destOrd="0" presId="urn:microsoft.com/office/officeart/2005/8/layout/cycle4"/>
    <dgm:cxn modelId="{98BEAF7D-A1C9-A04C-97DD-FA23B5E43F4D}" type="presOf" srcId="{16A2877B-DE4E-0F44-8DA6-D4B179511F9A}" destId="{6611532E-3186-334A-95F5-341F405495BE}" srcOrd="0" destOrd="0" presId="urn:microsoft.com/office/officeart/2005/8/layout/cycle4"/>
    <dgm:cxn modelId="{37E8177E-4907-1945-9252-658504735B06}" type="presOf" srcId="{6099BC6C-88D0-CB4E-BCE8-A0F247A3639D}" destId="{D99573C8-534A-814A-BD0A-0DC63494D503}" srcOrd="1" destOrd="1" presId="urn:microsoft.com/office/officeart/2005/8/layout/cycle4"/>
    <dgm:cxn modelId="{1A7F527E-0742-1942-81E8-86F5BA6B0417}" srcId="{A19081FD-7EB8-774D-837A-7EC5B9DBDB67}" destId="{04A6C8C7-F109-2349-AC12-39D27517374A}" srcOrd="3" destOrd="0" parTransId="{51CC8652-DAB5-E64E-9E73-741FD12451AE}" sibTransId="{A5ED7207-2474-2548-B211-C9AD83D6228F}"/>
    <dgm:cxn modelId="{EE639B7F-D2F9-1E4A-AC5D-980DC7A98D2F}" srcId="{A19081FD-7EB8-774D-837A-7EC5B9DBDB67}" destId="{21A93ABC-722C-804C-AA87-0FAEAAA23EE9}" srcOrd="0" destOrd="0" parTransId="{C8B95FA4-025D-994C-8A1B-613CD5AC3A79}" sibTransId="{2A608E26-F41C-1244-AFA5-171ACB5E6BBB}"/>
    <dgm:cxn modelId="{9AD38A83-BE24-2A46-8EF4-42D5BB8909D4}" srcId="{AE7D5AE6-6609-AB4C-975D-E129358564A8}" destId="{830F60F4-EBCB-1244-8AFF-10BE0EFFA929}" srcOrd="3" destOrd="0" parTransId="{BCF34743-3E25-BD49-8F6F-9501E66A1FE1}" sibTransId="{BF35C534-06F9-0743-811B-6959FA7A7B43}"/>
    <dgm:cxn modelId="{9A079F84-B632-D645-92A0-90588E9FC180}" type="presOf" srcId="{C9293E4C-B5DF-714E-9740-146D2271064C}" destId="{ADD9B918-126A-2144-B154-951346B9BBD1}" srcOrd="1" destOrd="2" presId="urn:microsoft.com/office/officeart/2005/8/layout/cycle4"/>
    <dgm:cxn modelId="{AC56FE84-F6FD-6F4B-813D-FE2FB96FE020}" type="presOf" srcId="{9D7E6E37-48EE-0840-A0C2-8B4DBA27709C}" destId="{349082A3-D702-C24E-8B0F-4589F8041717}" srcOrd="0" destOrd="4" presId="urn:microsoft.com/office/officeart/2005/8/layout/cycle4"/>
    <dgm:cxn modelId="{A589198A-9FDA-CE49-ADA3-EA2BEA2E255D}" type="presOf" srcId="{6154C62B-C2DB-EF4F-AACE-5B03D7260BB0}" destId="{D99573C8-534A-814A-BD0A-0DC63494D503}" srcOrd="1" destOrd="3" presId="urn:microsoft.com/office/officeart/2005/8/layout/cycle4"/>
    <dgm:cxn modelId="{D07C7291-FE03-4A4E-9A9A-3DB6F28F2E9A}" type="presOf" srcId="{5FCBE2B3-2C35-B848-8E6C-F5E517CF4B32}" destId="{86F0B31C-D6CB-B441-94E8-42E10FCA8859}" srcOrd="1" destOrd="1" presId="urn:microsoft.com/office/officeart/2005/8/layout/cycle4"/>
    <dgm:cxn modelId="{AAA656A1-0BA0-E14D-8D22-3F01469A845F}" srcId="{AD59C606-A680-C24A-AAF1-80117F4B3492}" destId="{CA599D8A-EF6A-4547-A9C3-57676466B120}" srcOrd="0" destOrd="0" parTransId="{0026CAE0-E4EB-A943-9555-F1AC9059F237}" sibTransId="{DEDE3629-90FA-934B-BCD1-2197DCCAF6F5}"/>
    <dgm:cxn modelId="{262C7BA2-2D0F-B74A-972E-77627FB931F6}" type="presOf" srcId="{A0E244C8-0770-E248-B0F3-53FCAE8449DE}" destId="{ADD9B918-126A-2144-B154-951346B9BBD1}" srcOrd="1" destOrd="1" presId="urn:microsoft.com/office/officeart/2005/8/layout/cycle4"/>
    <dgm:cxn modelId="{9A2B8AA2-7317-3543-BDA2-B07496EEC688}" type="presOf" srcId="{54360F30-0CA8-A545-8779-1589F34FAF18}" destId="{741C4003-201A-CE43-AC31-E3D428562933}" srcOrd="0" destOrd="2" presId="urn:microsoft.com/office/officeart/2005/8/layout/cycle4"/>
    <dgm:cxn modelId="{D669DAA5-0D3B-9B4F-B0E9-E63F51A511ED}" type="presOf" srcId="{C49AC81F-5CAE-DC4B-B205-BAAEB82B7647}" destId="{9084F45C-6CFB-E648-B1E4-F7BC19FF34FD}" srcOrd="0" destOrd="1" presId="urn:microsoft.com/office/officeart/2005/8/layout/cycle4"/>
    <dgm:cxn modelId="{82AEA4A6-9A95-2E46-A624-9F79F81F0713}" type="presOf" srcId="{C49AC81F-5CAE-DC4B-B205-BAAEB82B7647}" destId="{472431F8-B7EA-0741-AB9E-454609E2BB9E}" srcOrd="1" destOrd="1" presId="urn:microsoft.com/office/officeart/2005/8/layout/cycle4"/>
    <dgm:cxn modelId="{30C93BA8-F8A4-D94D-A16F-68FB754A7C6C}" srcId="{4C1F4841-9318-B54D-83EB-3BD6C5A3E888}" destId="{6154C62B-C2DB-EF4F-AACE-5B03D7260BB0}" srcOrd="0" destOrd="0" parTransId="{E4EBA6C6-7E4C-004C-BAEF-70204DD8ECA1}" sibTransId="{648B966A-45A6-1442-9F7A-701439121145}"/>
    <dgm:cxn modelId="{4AD839AB-19CB-4D4E-BDEC-5CC4D99494F4}" type="presOf" srcId="{6A931464-D306-EB48-8CAA-B850CE7F2734}" destId="{ADD9B918-126A-2144-B154-951346B9BBD1}" srcOrd="1" destOrd="3" presId="urn:microsoft.com/office/officeart/2005/8/layout/cycle4"/>
    <dgm:cxn modelId="{1645ACB1-C8FE-7A46-B3DA-9EA44CF48A2F}" type="presOf" srcId="{04A6C8C7-F109-2349-AC12-39D27517374A}" destId="{349082A3-D702-C24E-8B0F-4589F8041717}" srcOrd="0" destOrd="6" presId="urn:microsoft.com/office/officeart/2005/8/layout/cycle4"/>
    <dgm:cxn modelId="{662349B8-69B2-AA49-B516-EF7624AB37AE}" type="presOf" srcId="{6A931464-D306-EB48-8CAA-B850CE7F2734}" destId="{349082A3-D702-C24E-8B0F-4589F8041717}" srcOrd="0" destOrd="3" presId="urn:microsoft.com/office/officeart/2005/8/layout/cycle4"/>
    <dgm:cxn modelId="{032BCDB8-5416-4D42-8E99-8457224A88FD}" type="presOf" srcId="{6099BC6C-88D0-CB4E-BCE8-A0F247A3639D}" destId="{068AB263-4751-CF49-83FE-F8C8EFAA1A76}" srcOrd="0" destOrd="1" presId="urn:microsoft.com/office/officeart/2005/8/layout/cycle4"/>
    <dgm:cxn modelId="{B6B46FBA-B09B-7042-9D63-ED91E5016903}" type="presOf" srcId="{CA599D8A-EF6A-4547-A9C3-57676466B120}" destId="{D99573C8-534A-814A-BD0A-0DC63494D503}" srcOrd="1" destOrd="0" presId="urn:microsoft.com/office/officeart/2005/8/layout/cycle4"/>
    <dgm:cxn modelId="{1E05ADBD-7E65-3546-8016-A579E61E0DB3}" type="presOf" srcId="{B98BC274-D84D-594F-BC76-752724793B7B}" destId="{9084F45C-6CFB-E648-B1E4-F7BC19FF34FD}" srcOrd="0" destOrd="0" presId="urn:microsoft.com/office/officeart/2005/8/layout/cycle4"/>
    <dgm:cxn modelId="{93FFCFC1-2531-A044-B846-AC8B297C4CC2}" type="presOf" srcId="{F9465556-29A7-D443-8FB4-A5DAE8D7343A}" destId="{741C4003-201A-CE43-AC31-E3D428562933}" srcOrd="0" destOrd="4" presId="urn:microsoft.com/office/officeart/2005/8/layout/cycle4"/>
    <dgm:cxn modelId="{B39AEAC5-27A1-E148-A458-02D0319EC6A8}" type="presOf" srcId="{21A93ABC-722C-804C-AA87-0FAEAAA23EE9}" destId="{ADD9B918-126A-2144-B154-951346B9BBD1}" srcOrd="1" destOrd="0" presId="urn:microsoft.com/office/officeart/2005/8/layout/cycle4"/>
    <dgm:cxn modelId="{48477FC6-A12F-3A44-AB09-55A6ABCBCCE3}" type="presOf" srcId="{33B0BD62-C05B-B54D-AA8F-7E0559E96174}" destId="{9084F45C-6CFB-E648-B1E4-F7BC19FF34FD}" srcOrd="0" destOrd="2" presId="urn:microsoft.com/office/officeart/2005/8/layout/cycle4"/>
    <dgm:cxn modelId="{3F669DC7-F39B-474E-9C40-C318E22B3252}" srcId="{E2C3B016-A204-2C45-B2BB-637E41252317}" destId="{F9465556-29A7-D443-8FB4-A5DAE8D7343A}" srcOrd="4" destOrd="0" parTransId="{D580461A-616B-C14C-95F0-7F5DC9993E43}" sibTransId="{44C47646-2504-4C49-95BF-B05A95159279}"/>
    <dgm:cxn modelId="{7A9718C8-0455-8548-B6ED-3637489C8B7A}" type="presOf" srcId="{6154C62B-C2DB-EF4F-AACE-5B03D7260BB0}" destId="{068AB263-4751-CF49-83FE-F8C8EFAA1A76}" srcOrd="0" destOrd="3" presId="urn:microsoft.com/office/officeart/2005/8/layout/cycle4"/>
    <dgm:cxn modelId="{54C53ED0-DDD7-684A-B3C8-E60FF893D792}" type="presOf" srcId="{4C1F4841-9318-B54D-83EB-3BD6C5A3E888}" destId="{068AB263-4751-CF49-83FE-F8C8EFAA1A76}" srcOrd="0" destOrd="2" presId="urn:microsoft.com/office/officeart/2005/8/layout/cycle4"/>
    <dgm:cxn modelId="{8EBCB0D3-17EC-7C4F-9CC3-924BBF54F749}" type="presOf" srcId="{A009A688-838A-164A-A51D-724884ECFF8E}" destId="{ADD9B918-126A-2144-B154-951346B9BBD1}" srcOrd="1" destOrd="5" presId="urn:microsoft.com/office/officeart/2005/8/layout/cycle4"/>
    <dgm:cxn modelId="{1DF734D4-26EB-D244-B884-B88842BA6DCC}" type="presOf" srcId="{A009A688-838A-164A-A51D-724884ECFF8E}" destId="{349082A3-D702-C24E-8B0F-4589F8041717}" srcOrd="0" destOrd="5" presId="urn:microsoft.com/office/officeart/2005/8/layout/cycle4"/>
    <dgm:cxn modelId="{A66D90DE-CE39-A241-BC65-3410934ED1DE}" type="presOf" srcId="{FFC8766E-B021-D340-92AA-94FA8B747271}" destId="{86F0B31C-D6CB-B441-94E8-42E10FCA8859}" srcOrd="1" destOrd="0" presId="urn:microsoft.com/office/officeart/2005/8/layout/cycle4"/>
    <dgm:cxn modelId="{46F0F1DF-BBD1-174B-B783-9BFB3163EBDA}" type="presOf" srcId="{DC7B198E-124E-E54F-BC37-F61AC0E19562}" destId="{472431F8-B7EA-0741-AB9E-454609E2BB9E}" srcOrd="1" destOrd="4" presId="urn:microsoft.com/office/officeart/2005/8/layout/cycle4"/>
    <dgm:cxn modelId="{695907E0-3391-0245-8818-1DB23BEF30E4}" type="presOf" srcId="{E2C3B016-A204-2C45-B2BB-637E41252317}" destId="{AECD8432-C6D2-C94B-AB6B-0652CCC42301}" srcOrd="0" destOrd="0" presId="urn:microsoft.com/office/officeart/2005/8/layout/cycle4"/>
    <dgm:cxn modelId="{FB03F8E4-E7EA-CF41-A1DD-567AD9CFEC6D}" type="presOf" srcId="{830F60F4-EBCB-1244-8AFF-10BE0EFFA929}" destId="{472431F8-B7EA-0741-AB9E-454609E2BB9E}" srcOrd="1" destOrd="3" presId="urn:microsoft.com/office/officeart/2005/8/layout/cycle4"/>
    <dgm:cxn modelId="{2C1C5CE7-26F3-AF48-B1C0-E68FBC7C3F53}" type="presOf" srcId="{F9465556-29A7-D443-8FB4-A5DAE8D7343A}" destId="{86F0B31C-D6CB-B441-94E8-42E10FCA8859}" srcOrd="1" destOrd="4" presId="urn:microsoft.com/office/officeart/2005/8/layout/cycle4"/>
    <dgm:cxn modelId="{9D7B1EEB-0CAA-3D41-8731-53EFEB236DB1}" type="presOf" srcId="{21A93ABC-722C-804C-AA87-0FAEAAA23EE9}" destId="{349082A3-D702-C24E-8B0F-4589F8041717}" srcOrd="0" destOrd="0" presId="urn:microsoft.com/office/officeart/2005/8/layout/cycle4"/>
    <dgm:cxn modelId="{B13AC6EB-A8B5-774F-9732-1B92D756650D}" srcId="{AE7D5AE6-6609-AB4C-975D-E129358564A8}" destId="{DC7B198E-124E-E54F-BC37-F61AC0E19562}" srcOrd="4" destOrd="0" parTransId="{9D9A93C4-0699-9243-9917-873FFC0D9762}" sibTransId="{2D92DE0C-B740-354D-83A0-A107EE2911A5}"/>
    <dgm:cxn modelId="{8E2D44EE-68B0-7D48-8619-E4503928B9D3}" srcId="{A19081FD-7EB8-774D-837A-7EC5B9DBDB67}" destId="{C9293E4C-B5DF-714E-9740-146D2271064C}" srcOrd="2" destOrd="0" parTransId="{50A09121-DA39-0945-B080-2AE52BA8288B}" sibTransId="{588DC888-0AE7-934E-B032-67646ACB80DE}"/>
    <dgm:cxn modelId="{246BD9F4-DB4F-184E-BE94-227B3FD94B51}" srcId="{AE7D5AE6-6609-AB4C-975D-E129358564A8}" destId="{C49AC81F-5CAE-DC4B-B205-BAAEB82B7647}" srcOrd="1" destOrd="0" parTransId="{92DE49F3-3F7B-0E49-97CC-4BFBBCC0E351}" sibTransId="{234751C6-C90B-CE4A-A7E2-2FA904E7F935}"/>
    <dgm:cxn modelId="{56020CF6-077D-0349-8760-DD2D693E487C}" srcId="{E2C3B016-A204-2C45-B2BB-637E41252317}" destId="{1241FA73-1CE5-4245-861C-DBA909EA36D2}" srcOrd="3" destOrd="0" parTransId="{DF7D818F-BC93-BE47-A752-8AA4AC929091}" sibTransId="{1543EE14-C8FE-754F-AB68-5BE51775E7A5}"/>
    <dgm:cxn modelId="{63A89DF8-3856-C64C-BD33-FCBE9603BF22}" srcId="{C9293E4C-B5DF-714E-9740-146D2271064C}" destId="{6A931464-D306-EB48-8CAA-B850CE7F2734}" srcOrd="0" destOrd="0" parTransId="{D9A8C90B-AA67-4749-B97C-437A9142F10C}" sibTransId="{CB948E1F-6648-A442-A52C-ED70493DFA47}"/>
    <dgm:cxn modelId="{217367F9-CACB-614D-B173-3175159500D9}" srcId="{C9293E4C-B5DF-714E-9740-146D2271064C}" destId="{A009A688-838A-164A-A51D-724884ECFF8E}" srcOrd="2" destOrd="0" parTransId="{693FC337-2012-7E4F-ACE0-2AD397FA0E62}" sibTransId="{9F61DFDD-942F-154E-9676-EB04673620AF}"/>
    <dgm:cxn modelId="{908930FC-20A5-3F48-8D25-2F3E98E8C024}" type="presOf" srcId="{5FCBE2B3-2C35-B848-8E6C-F5E517CF4B32}" destId="{741C4003-201A-CE43-AC31-E3D428562933}" srcOrd="0" destOrd="1" presId="urn:microsoft.com/office/officeart/2005/8/layout/cycle4"/>
    <dgm:cxn modelId="{E03666FC-9783-1643-9774-8133B6AF73C7}" srcId="{AD59C606-A680-C24A-AAF1-80117F4B3492}" destId="{6099BC6C-88D0-CB4E-BCE8-A0F247A3639D}" srcOrd="1" destOrd="0" parTransId="{9BF79D06-014C-B847-BB90-9F2220A6031D}" sibTransId="{1FD2DC18-D0D4-2F4F-83ED-8A99888C8810}"/>
    <dgm:cxn modelId="{37E3E328-6F56-9F45-ADC9-F9F181BD06A4}" type="presParOf" srcId="{6611532E-3186-334A-95F5-341F405495BE}" destId="{3AA744A8-21A4-3641-9094-C23ECD1B2DF1}" srcOrd="0" destOrd="0" presId="urn:microsoft.com/office/officeart/2005/8/layout/cycle4"/>
    <dgm:cxn modelId="{CC956152-CDB1-9D4E-A6D5-112177445797}" type="presParOf" srcId="{3AA744A8-21A4-3641-9094-C23ECD1B2DF1}" destId="{40970302-E2DF-CA49-AD49-87DD746DC49D}" srcOrd="0" destOrd="0" presId="urn:microsoft.com/office/officeart/2005/8/layout/cycle4"/>
    <dgm:cxn modelId="{C78CAF30-113B-6649-93B9-42E3DCA18DDF}" type="presParOf" srcId="{40970302-E2DF-CA49-AD49-87DD746DC49D}" destId="{349082A3-D702-C24E-8B0F-4589F8041717}" srcOrd="0" destOrd="0" presId="urn:microsoft.com/office/officeart/2005/8/layout/cycle4"/>
    <dgm:cxn modelId="{E58246BA-48B0-BC4E-B338-C3F31EA96C2F}" type="presParOf" srcId="{40970302-E2DF-CA49-AD49-87DD746DC49D}" destId="{ADD9B918-126A-2144-B154-951346B9BBD1}" srcOrd="1" destOrd="0" presId="urn:microsoft.com/office/officeart/2005/8/layout/cycle4"/>
    <dgm:cxn modelId="{0C8910F2-51DB-5E45-B589-878BC3F942BC}" type="presParOf" srcId="{3AA744A8-21A4-3641-9094-C23ECD1B2DF1}" destId="{86EEAC8E-C393-3E41-964C-D3E6E080FB4A}" srcOrd="1" destOrd="0" presId="urn:microsoft.com/office/officeart/2005/8/layout/cycle4"/>
    <dgm:cxn modelId="{42E18AAE-A6A1-7F40-8647-BC05010D27A4}" type="presParOf" srcId="{86EEAC8E-C393-3E41-964C-D3E6E080FB4A}" destId="{068AB263-4751-CF49-83FE-F8C8EFAA1A76}" srcOrd="0" destOrd="0" presId="urn:microsoft.com/office/officeart/2005/8/layout/cycle4"/>
    <dgm:cxn modelId="{B38ECBE8-55F7-6F48-9543-0B6DF939BF0B}" type="presParOf" srcId="{86EEAC8E-C393-3E41-964C-D3E6E080FB4A}" destId="{D99573C8-534A-814A-BD0A-0DC63494D503}" srcOrd="1" destOrd="0" presId="urn:microsoft.com/office/officeart/2005/8/layout/cycle4"/>
    <dgm:cxn modelId="{76FE53DD-7605-2A4B-9BA1-5A4CF54D9A4E}" type="presParOf" srcId="{3AA744A8-21A4-3641-9094-C23ECD1B2DF1}" destId="{7B7334DE-D46D-8940-89A6-DB498B648D4B}" srcOrd="2" destOrd="0" presId="urn:microsoft.com/office/officeart/2005/8/layout/cycle4"/>
    <dgm:cxn modelId="{C4441869-CC0B-8B4B-A096-E2A75B506C56}" type="presParOf" srcId="{7B7334DE-D46D-8940-89A6-DB498B648D4B}" destId="{741C4003-201A-CE43-AC31-E3D428562933}" srcOrd="0" destOrd="0" presId="urn:microsoft.com/office/officeart/2005/8/layout/cycle4"/>
    <dgm:cxn modelId="{3F59D615-C5A0-634C-BE49-1CC684738978}" type="presParOf" srcId="{7B7334DE-D46D-8940-89A6-DB498B648D4B}" destId="{86F0B31C-D6CB-B441-94E8-42E10FCA8859}" srcOrd="1" destOrd="0" presId="urn:microsoft.com/office/officeart/2005/8/layout/cycle4"/>
    <dgm:cxn modelId="{B3916C69-5CEC-7B40-9C09-07AD00965A5F}" type="presParOf" srcId="{3AA744A8-21A4-3641-9094-C23ECD1B2DF1}" destId="{AFE36C45-FC66-1242-A23A-99EBFE8AE268}" srcOrd="3" destOrd="0" presId="urn:microsoft.com/office/officeart/2005/8/layout/cycle4"/>
    <dgm:cxn modelId="{694C453F-B321-754D-8B4C-4EF98E813DB1}" type="presParOf" srcId="{AFE36C45-FC66-1242-A23A-99EBFE8AE268}" destId="{9084F45C-6CFB-E648-B1E4-F7BC19FF34FD}" srcOrd="0" destOrd="0" presId="urn:microsoft.com/office/officeart/2005/8/layout/cycle4"/>
    <dgm:cxn modelId="{E597257A-3CAE-2B44-94FC-5EF1E95287F2}" type="presParOf" srcId="{AFE36C45-FC66-1242-A23A-99EBFE8AE268}" destId="{472431F8-B7EA-0741-AB9E-454609E2BB9E}" srcOrd="1" destOrd="0" presId="urn:microsoft.com/office/officeart/2005/8/layout/cycle4"/>
    <dgm:cxn modelId="{04348C97-AE5A-5440-96D4-7BC66579A162}" type="presParOf" srcId="{3AA744A8-21A4-3641-9094-C23ECD1B2DF1}" destId="{F3AD461A-F45D-D449-981D-6DDBC6650E4B}" srcOrd="4" destOrd="0" presId="urn:microsoft.com/office/officeart/2005/8/layout/cycle4"/>
    <dgm:cxn modelId="{4905E473-6F59-2342-BBF8-57A9255F37B5}" type="presParOf" srcId="{6611532E-3186-334A-95F5-341F405495BE}" destId="{86DB2D4A-6AFF-B04F-AA7C-3ED24A796E50}" srcOrd="1" destOrd="0" presId="urn:microsoft.com/office/officeart/2005/8/layout/cycle4"/>
    <dgm:cxn modelId="{739B976A-3200-7348-8A4A-A024E887BE43}" type="presParOf" srcId="{86DB2D4A-6AFF-B04F-AA7C-3ED24A796E50}" destId="{C439B56A-071E-AD47-BD7B-3A1E6D06345E}" srcOrd="0" destOrd="0" presId="urn:microsoft.com/office/officeart/2005/8/layout/cycle4"/>
    <dgm:cxn modelId="{D93451AB-FFC9-B64F-93B5-96F033D99488}" type="presParOf" srcId="{86DB2D4A-6AFF-B04F-AA7C-3ED24A796E50}" destId="{D7928D1F-EEBD-4B40-8086-01890E0F79B6}" srcOrd="1" destOrd="0" presId="urn:microsoft.com/office/officeart/2005/8/layout/cycle4"/>
    <dgm:cxn modelId="{885104C6-0417-8F4B-A8E5-152ABED9BAD6}" type="presParOf" srcId="{86DB2D4A-6AFF-B04F-AA7C-3ED24A796E50}" destId="{AECD8432-C6D2-C94B-AB6B-0652CCC42301}" srcOrd="2" destOrd="0" presId="urn:microsoft.com/office/officeart/2005/8/layout/cycle4"/>
    <dgm:cxn modelId="{A93FF4F8-91DE-6049-AFF4-4CC8040551C1}" type="presParOf" srcId="{86DB2D4A-6AFF-B04F-AA7C-3ED24A796E50}" destId="{48D03A52-CAFA-8643-A633-5EC798B4CFA7}" srcOrd="3" destOrd="0" presId="urn:microsoft.com/office/officeart/2005/8/layout/cycle4"/>
    <dgm:cxn modelId="{1FC99092-FFAC-114E-90DB-57841E435E16}" type="presParOf" srcId="{86DB2D4A-6AFF-B04F-AA7C-3ED24A796E50}" destId="{E417C6D9-5B9C-1A43-9698-B628C3DCE826}" srcOrd="4" destOrd="0" presId="urn:microsoft.com/office/officeart/2005/8/layout/cycle4"/>
    <dgm:cxn modelId="{25D30958-DA2C-FC47-ACE8-7FEE3269E3D4}" type="presParOf" srcId="{6611532E-3186-334A-95F5-341F405495BE}" destId="{799381E2-4C9E-AA4A-BFCE-160E5068DD6A}" srcOrd="2" destOrd="0" presId="urn:microsoft.com/office/officeart/2005/8/layout/cycle4"/>
    <dgm:cxn modelId="{A20D340D-D92C-F247-836B-E9236DC92480}" type="presParOf" srcId="{6611532E-3186-334A-95F5-341F405495BE}" destId="{221EF7D0-9349-B544-84CD-07BE8D70C7E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72AC9-901F-42D3-8CEC-A35CCFC7AFFB}">
      <dsp:nvSpPr>
        <dsp:cNvPr id="0" name=""/>
        <dsp:cNvSpPr/>
      </dsp:nvSpPr>
      <dsp:spPr>
        <a:xfrm rot="5400000">
          <a:off x="-288705" y="286703"/>
          <a:ext cx="1890225" cy="13231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1</a:t>
          </a:r>
        </a:p>
      </dsp:txBody>
      <dsp:txXfrm rot="-5400000">
        <a:off x="-5170" y="664748"/>
        <a:ext cx="1323157" cy="567068"/>
      </dsp:txXfrm>
    </dsp:sp>
    <dsp:sp modelId="{70CB3238-A554-46D7-A6AF-943141A10251}">
      <dsp:nvSpPr>
        <dsp:cNvPr id="0" name=""/>
        <dsp:cNvSpPr/>
      </dsp:nvSpPr>
      <dsp:spPr>
        <a:xfrm rot="5400000">
          <a:off x="2473494" y="-1207441"/>
          <a:ext cx="1228646" cy="3643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/>
            <a:t>Progress </a:t>
          </a:r>
          <a:r>
            <a:rPr lang="fr-FR" sz="3200" kern="1200" dirty="0" err="1"/>
            <a:t>with</a:t>
          </a:r>
          <a:r>
            <a:rPr lang="fr-FR" sz="3200" kern="1200" dirty="0"/>
            <a:t> </a:t>
          </a:r>
          <a:r>
            <a:rPr lang="fr-FR" sz="3200" kern="1200" dirty="0" err="1"/>
            <a:t>each</a:t>
          </a:r>
          <a:r>
            <a:rPr lang="fr-FR" sz="3200" kern="1200" dirty="0"/>
            <a:t> </a:t>
          </a:r>
          <a:r>
            <a:rPr lang="fr-FR" sz="3200" kern="1200" dirty="0" err="1"/>
            <a:t>Requirement</a:t>
          </a:r>
          <a:endParaRPr lang="fr-FR" sz="3200" kern="1200" dirty="0"/>
        </a:p>
      </dsp:txBody>
      <dsp:txXfrm rot="-5400000">
        <a:off x="1266052" y="59979"/>
        <a:ext cx="3583552" cy="1108690"/>
      </dsp:txXfrm>
    </dsp:sp>
    <dsp:sp modelId="{C9D5E6AA-BF42-4D6E-BA15-7811D260691A}">
      <dsp:nvSpPr>
        <dsp:cNvPr id="0" name=""/>
        <dsp:cNvSpPr/>
      </dsp:nvSpPr>
      <dsp:spPr>
        <a:xfrm rot="5400000">
          <a:off x="-288705" y="1887400"/>
          <a:ext cx="1890225" cy="1323157"/>
        </a:xfrm>
        <a:prstGeom prst="chevron">
          <a:avLst/>
        </a:prstGeom>
        <a:solidFill>
          <a:schemeClr val="accent3">
            <a:hueOff val="1626854"/>
            <a:satOff val="29901"/>
            <a:lumOff val="4510"/>
            <a:alphaOff val="0"/>
          </a:schemeClr>
        </a:solidFill>
        <a:ln w="25400" cap="flat" cmpd="sng" algn="ctr">
          <a:solidFill>
            <a:schemeClr val="accent3">
              <a:hueOff val="1626854"/>
              <a:satOff val="29901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2</a:t>
          </a:r>
        </a:p>
      </dsp:txBody>
      <dsp:txXfrm rot="-5400000">
        <a:off x="-5170" y="2265445"/>
        <a:ext cx="1323157" cy="567068"/>
      </dsp:txXfrm>
    </dsp:sp>
    <dsp:sp modelId="{ED96708D-4E87-4E9C-A42A-A9A5A2108052}">
      <dsp:nvSpPr>
        <dsp:cNvPr id="0" name=""/>
        <dsp:cNvSpPr/>
      </dsp:nvSpPr>
      <dsp:spPr>
        <a:xfrm rot="5400000">
          <a:off x="2515085" y="406768"/>
          <a:ext cx="1228646" cy="36228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26854"/>
              <a:satOff val="29901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 err="1"/>
            <a:t>Overall</a:t>
          </a:r>
          <a:r>
            <a:rPr lang="fr-FR" sz="3200" kern="1200" dirty="0"/>
            <a:t> </a:t>
          </a:r>
          <a:r>
            <a:rPr lang="fr-FR" sz="3200" kern="1200" dirty="0" err="1"/>
            <a:t>assessment</a:t>
          </a:r>
          <a:endParaRPr lang="fr-FR" sz="3200" kern="1200" dirty="0"/>
        </a:p>
      </dsp:txBody>
      <dsp:txXfrm rot="-5400000">
        <a:off x="1317986" y="1663845"/>
        <a:ext cx="3562866" cy="1108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C4003-201A-CE43-AC31-E3D428562933}">
      <dsp:nvSpPr>
        <dsp:cNvPr id="0" name=""/>
        <dsp:cNvSpPr/>
      </dsp:nvSpPr>
      <dsp:spPr>
        <a:xfrm>
          <a:off x="5140509" y="1782547"/>
          <a:ext cx="2990685" cy="211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MSG </a:t>
          </a:r>
          <a:r>
            <a:rPr lang="fr-FR" sz="1400" kern="1200" dirty="0" err="1"/>
            <a:t>members</a:t>
          </a:r>
          <a:r>
            <a:rPr lang="fr-FR" sz="1400" kern="1200" dirty="0"/>
            <a:t> and the </a:t>
          </a:r>
          <a:r>
            <a:rPr lang="fr-FR" sz="1400" kern="1200" dirty="0" err="1"/>
            <a:t>NGOs</a:t>
          </a:r>
          <a:r>
            <a:rPr lang="fr-FR" sz="1400" kern="1200" dirty="0"/>
            <a:t> </a:t>
          </a:r>
          <a:r>
            <a:rPr lang="fr-FR" sz="1400" kern="1200" dirty="0" err="1"/>
            <a:t>they</a:t>
          </a:r>
          <a:r>
            <a:rPr lang="fr-FR" sz="1400" kern="1200" dirty="0"/>
            <a:t> </a:t>
          </a:r>
          <a:r>
            <a:rPr lang="fr-FR" sz="1400" kern="1200" dirty="0" err="1"/>
            <a:t>represent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Journalists</a:t>
          </a:r>
          <a:r>
            <a:rPr lang="fr-FR" sz="1400" kern="1200" dirty="0"/>
            <a:t>, </a:t>
          </a:r>
          <a:r>
            <a:rPr lang="fr-FR" sz="1400" kern="1200" dirty="0" err="1"/>
            <a:t>bloggers</a:t>
          </a:r>
          <a:r>
            <a:rPr lang="fr-FR" sz="1400" kern="1200" dirty="0"/>
            <a:t>, broadcast reporters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Academics</a:t>
          </a:r>
          <a:r>
            <a:rPr lang="fr-FR" sz="1400" kern="1200" dirty="0"/>
            <a:t>, </a:t>
          </a:r>
          <a:r>
            <a:rPr lang="fr-FR" sz="1400" kern="1200" dirty="0" err="1"/>
            <a:t>analysts</a:t>
          </a:r>
          <a:r>
            <a:rPr lang="fr-FR" sz="1400" kern="1200" dirty="0"/>
            <a:t> </a:t>
          </a:r>
          <a:r>
            <a:rPr lang="fr-FR" sz="1400" kern="1200" dirty="0" err="1"/>
            <a:t>covering</a:t>
          </a:r>
          <a:r>
            <a:rPr lang="fr-FR" sz="1400" kern="1200" dirty="0"/>
            <a:t> extractives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Religious</a:t>
          </a:r>
          <a:r>
            <a:rPr lang="fr-FR" sz="1400" kern="1200" dirty="0"/>
            <a:t>, </a:t>
          </a:r>
          <a:r>
            <a:rPr lang="fr-FR" sz="1400" kern="1200" dirty="0" err="1"/>
            <a:t>landowner</a:t>
          </a:r>
          <a:r>
            <a:rPr lang="fr-FR" sz="1400" kern="1200" dirty="0"/>
            <a:t>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NGOs</a:t>
          </a:r>
          <a:r>
            <a:rPr lang="fr-FR" sz="1400" kern="1200" dirty="0"/>
            <a:t> </a:t>
          </a:r>
          <a:r>
            <a:rPr lang="fr-FR" sz="1400" kern="1200" dirty="0" err="1"/>
            <a:t>covering</a:t>
          </a:r>
          <a:r>
            <a:rPr lang="fr-FR" sz="1400" kern="1200" dirty="0"/>
            <a:t> extractives, public finances or </a:t>
          </a:r>
          <a:r>
            <a:rPr lang="fr-FR" sz="1400" kern="1200" dirty="0" err="1"/>
            <a:t>governance</a:t>
          </a:r>
          <a:r>
            <a:rPr lang="fr-FR" sz="1400" kern="1200" dirty="0"/>
            <a:t> not </a:t>
          </a:r>
          <a:r>
            <a:rPr lang="fr-FR" sz="1400" kern="1200" dirty="0" err="1"/>
            <a:t>directly</a:t>
          </a:r>
          <a:r>
            <a:rPr lang="fr-FR" sz="1400" kern="1200" dirty="0"/>
            <a:t> </a:t>
          </a:r>
          <a:r>
            <a:rPr lang="fr-FR" sz="1400" kern="1200" dirty="0" err="1"/>
            <a:t>represented</a:t>
          </a:r>
          <a:r>
            <a:rPr lang="fr-FR" sz="1400" kern="1200" dirty="0"/>
            <a:t> on EITI</a:t>
          </a:r>
        </a:p>
      </dsp:txBody>
      <dsp:txXfrm>
        <a:off x="6084102" y="2356865"/>
        <a:ext cx="2000703" cy="1491014"/>
      </dsp:txXfrm>
    </dsp:sp>
    <dsp:sp modelId="{9084F45C-6CFB-E648-B1E4-F7BC19FF34FD}">
      <dsp:nvSpPr>
        <dsp:cNvPr id="0" name=""/>
        <dsp:cNvSpPr/>
      </dsp:nvSpPr>
      <dsp:spPr>
        <a:xfrm>
          <a:off x="0" y="2049474"/>
          <a:ext cx="3341303" cy="2706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 err="1"/>
            <a:t>Development</a:t>
          </a:r>
          <a:r>
            <a:rPr lang="fr-FR" sz="1400" kern="1200" noProof="0" dirty="0"/>
            <a:t> </a:t>
          </a:r>
          <a:r>
            <a:rPr lang="fr-FR" sz="1400" kern="1200" noProof="0" dirty="0" err="1"/>
            <a:t>partners</a:t>
          </a:r>
          <a:r>
            <a:rPr lang="fr-FR" sz="1400" kern="1200" noProof="0" dirty="0"/>
            <a:t> </a:t>
          </a:r>
          <a:r>
            <a:rPr lang="fr-FR" sz="1400" kern="1200" noProof="0" dirty="0" err="1"/>
            <a:t>with</a:t>
          </a:r>
          <a:r>
            <a:rPr lang="fr-FR" sz="1400" kern="1200" noProof="0" dirty="0"/>
            <a:t> extractives and public finance </a:t>
          </a:r>
          <a:r>
            <a:rPr lang="fr-FR" sz="1400" kern="1200" noProof="0" dirty="0" err="1"/>
            <a:t>reform</a:t>
          </a:r>
          <a:r>
            <a:rPr lang="fr-FR" sz="1400" kern="1200" noProof="0" dirty="0"/>
            <a:t> assistance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/>
            <a:t>Independent </a:t>
          </a:r>
          <a:r>
            <a:rPr lang="fr-FR" sz="1400" kern="1200" noProof="0" dirty="0" err="1"/>
            <a:t>Administrators</a:t>
          </a:r>
          <a:r>
            <a:rPr lang="fr-FR" sz="1400" kern="1200" noProof="0" dirty="0"/>
            <a:t> of all EITI Reports (esp. </a:t>
          </a:r>
          <a:r>
            <a:rPr lang="fr-FR" sz="1400" kern="1200" noProof="0" dirty="0" err="1"/>
            <a:t>most</a:t>
          </a:r>
          <a:r>
            <a:rPr lang="fr-FR" sz="1400" kern="1200" noProof="0" dirty="0"/>
            <a:t> </a:t>
          </a:r>
          <a:r>
            <a:rPr lang="fr-FR" sz="1400" kern="1200" noProof="0" dirty="0" err="1"/>
            <a:t>recent</a:t>
          </a:r>
          <a:r>
            <a:rPr lang="fr-FR" sz="1400" kern="1200" noProof="0" dirty="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 err="1"/>
            <a:t>Parliamentarians</a:t>
          </a:r>
          <a:endParaRPr lang="fr-F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noProof="0" dirty="0"/>
            <a:t>National </a:t>
          </a:r>
          <a:r>
            <a:rPr lang="fr-FR" sz="1400" kern="1200" noProof="0" dirty="0" err="1"/>
            <a:t>secretariat</a:t>
          </a:r>
          <a:r>
            <a:rPr lang="fr-FR" sz="1400" kern="1200" noProof="0" dirty="0"/>
            <a:t> staff (</a:t>
          </a:r>
          <a:r>
            <a:rPr lang="fr-FR" sz="1400" kern="1200" noProof="0" dirty="0" err="1"/>
            <a:t>current</a:t>
          </a:r>
          <a:r>
            <a:rPr lang="fr-FR" sz="1400" kern="1200" noProof="0" dirty="0"/>
            <a:t> and former)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noProof="0" dirty="0"/>
        </a:p>
      </dsp:txBody>
      <dsp:txXfrm>
        <a:off x="59457" y="2785600"/>
        <a:ext cx="2219998" cy="1911091"/>
      </dsp:txXfrm>
    </dsp:sp>
    <dsp:sp modelId="{068AB263-4751-CF49-83FE-F8C8EFAA1A76}">
      <dsp:nvSpPr>
        <dsp:cNvPr id="0" name=""/>
        <dsp:cNvSpPr/>
      </dsp:nvSpPr>
      <dsp:spPr>
        <a:xfrm>
          <a:off x="5169359" y="-405929"/>
          <a:ext cx="2970504" cy="2159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MSG </a:t>
          </a:r>
          <a:r>
            <a:rPr lang="fr-FR" sz="1400" kern="1200" dirty="0" err="1"/>
            <a:t>members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Reporting</a:t>
          </a:r>
          <a:r>
            <a:rPr lang="fr-FR" sz="1400" kern="1200" dirty="0"/>
            <a:t> </a:t>
          </a:r>
          <a:r>
            <a:rPr lang="fr-FR" sz="1400" kern="1200" dirty="0" err="1"/>
            <a:t>companies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Other</a:t>
          </a:r>
          <a:r>
            <a:rPr lang="fr-FR" sz="1400" kern="1200" dirty="0"/>
            <a:t> relevant </a:t>
          </a:r>
          <a:r>
            <a:rPr lang="fr-FR" sz="1400" kern="1200" dirty="0" err="1"/>
            <a:t>actors</a:t>
          </a:r>
          <a:r>
            <a:rPr lang="fr-FR" sz="1400" kern="1200" dirty="0"/>
            <a:t> (</a:t>
          </a:r>
          <a:r>
            <a:rPr lang="fr-FR" sz="1400" kern="1200" dirty="0" err="1"/>
            <a:t>e.g</a:t>
          </a:r>
          <a:r>
            <a:rPr lang="fr-FR" sz="1400" kern="1200" dirty="0"/>
            <a:t>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Mining, </a:t>
          </a:r>
          <a:r>
            <a:rPr lang="fr-FR" sz="1400" kern="1200" dirty="0" err="1"/>
            <a:t>oil</a:t>
          </a:r>
          <a:r>
            <a:rPr lang="fr-FR" sz="1400" kern="1200" dirty="0"/>
            <a:t> and </a:t>
          </a:r>
          <a:r>
            <a:rPr lang="fr-FR" sz="1400" kern="1200" dirty="0" err="1"/>
            <a:t>gas</a:t>
          </a:r>
          <a:r>
            <a:rPr lang="fr-FR" sz="1400" kern="1200" dirty="0"/>
            <a:t> </a:t>
          </a:r>
          <a:r>
            <a:rPr lang="fr-FR" sz="1400" kern="1200" dirty="0" err="1"/>
            <a:t>consultancies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Industry-funded</a:t>
          </a:r>
          <a:r>
            <a:rPr lang="fr-FR" sz="1400" kern="1200" dirty="0"/>
            <a:t> </a:t>
          </a:r>
          <a:r>
            <a:rPr lang="fr-FR" sz="1400" kern="1200" dirty="0" err="1"/>
            <a:t>researchers</a:t>
          </a:r>
          <a:endParaRPr lang="fr-FR" sz="14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</dsp:txBody>
      <dsp:txXfrm>
        <a:off x="6107936" y="-358503"/>
        <a:ext cx="1984501" cy="1524406"/>
      </dsp:txXfrm>
    </dsp:sp>
    <dsp:sp modelId="{349082A3-D702-C24E-8B0F-4589F8041717}">
      <dsp:nvSpPr>
        <dsp:cNvPr id="0" name=""/>
        <dsp:cNvSpPr/>
      </dsp:nvSpPr>
      <dsp:spPr>
        <a:xfrm>
          <a:off x="0" y="-341975"/>
          <a:ext cx="3601906" cy="2306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MSG </a:t>
          </a:r>
          <a:r>
            <a:rPr lang="fr-FR" sz="1400" kern="1200" dirty="0" err="1"/>
            <a:t>members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Reporting</a:t>
          </a:r>
          <a:r>
            <a:rPr lang="fr-FR" sz="1400" kern="1200" dirty="0"/>
            <a:t> </a:t>
          </a:r>
          <a:r>
            <a:rPr lang="fr-FR" sz="1400" kern="1200" dirty="0" err="1"/>
            <a:t>entities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Other</a:t>
          </a:r>
          <a:r>
            <a:rPr lang="fr-FR" sz="1400" kern="1200" dirty="0"/>
            <a:t> relevant </a:t>
          </a:r>
          <a:r>
            <a:rPr lang="fr-FR" sz="1400" kern="1200" dirty="0" err="1"/>
            <a:t>actors</a:t>
          </a:r>
          <a:r>
            <a:rPr lang="fr-FR" sz="1400" kern="1200" dirty="0"/>
            <a:t> (</a:t>
          </a:r>
          <a:r>
            <a:rPr lang="fr-FR" sz="1400" kern="1200" dirty="0" err="1"/>
            <a:t>e.g</a:t>
          </a:r>
          <a:r>
            <a:rPr lang="fr-FR" sz="1400" kern="1200" dirty="0"/>
            <a:t>.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auditor</a:t>
          </a:r>
          <a:r>
            <a:rPr lang="fr-FR" sz="1400" kern="1200" dirty="0"/>
            <a:t> </a:t>
          </a:r>
          <a:r>
            <a:rPr lang="fr-FR" sz="1400" kern="1200" dirty="0" err="1"/>
            <a:t>general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 err="1"/>
            <a:t>statistics</a:t>
          </a:r>
          <a:r>
            <a:rPr lang="fr-FR" sz="1400" kern="1200" dirty="0"/>
            <a:t> </a:t>
          </a:r>
          <a:r>
            <a:rPr lang="fr-FR" sz="1400" kern="1200" dirty="0" err="1"/>
            <a:t>agency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central </a:t>
          </a:r>
          <a:r>
            <a:rPr lang="fr-FR" sz="1400" kern="1200" dirty="0" err="1"/>
            <a:t>bank</a:t>
          </a:r>
          <a:r>
            <a:rPr lang="fr-FR" sz="1400" kern="1200" dirty="0"/>
            <a:t>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Local </a:t>
          </a:r>
          <a:r>
            <a:rPr lang="fr-FR" sz="1400" kern="1200" dirty="0" err="1"/>
            <a:t>government</a:t>
          </a:r>
          <a:r>
            <a:rPr lang="fr-FR" sz="1400" kern="1200" dirty="0"/>
            <a:t> </a:t>
          </a:r>
          <a:r>
            <a:rPr lang="fr-FR" sz="1400" kern="1200" dirty="0" err="1"/>
            <a:t>officials</a:t>
          </a:r>
          <a:endParaRPr lang="fr-F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/>
        </a:p>
      </dsp:txBody>
      <dsp:txXfrm>
        <a:off x="50674" y="-291301"/>
        <a:ext cx="2419986" cy="1628776"/>
      </dsp:txXfrm>
    </dsp:sp>
    <dsp:sp modelId="{C439B56A-071E-AD47-BD7B-3A1E6D06345E}">
      <dsp:nvSpPr>
        <dsp:cNvPr id="0" name=""/>
        <dsp:cNvSpPr/>
      </dsp:nvSpPr>
      <dsp:spPr>
        <a:xfrm>
          <a:off x="2172337" y="302262"/>
          <a:ext cx="1916459" cy="19164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Government</a:t>
          </a:r>
          <a:endParaRPr lang="fr-FR" sz="1600" b="1" kern="1200" dirty="0"/>
        </a:p>
      </dsp:txBody>
      <dsp:txXfrm>
        <a:off x="2733655" y="863580"/>
        <a:ext cx="1355141" cy="1355141"/>
      </dsp:txXfrm>
    </dsp:sp>
    <dsp:sp modelId="{D7928D1F-EEBD-4B40-8086-01890E0F79B6}">
      <dsp:nvSpPr>
        <dsp:cNvPr id="0" name=""/>
        <dsp:cNvSpPr/>
      </dsp:nvSpPr>
      <dsp:spPr>
        <a:xfrm rot="5400000">
          <a:off x="4177316" y="302262"/>
          <a:ext cx="1916459" cy="1916459"/>
        </a:xfrm>
        <a:prstGeom prst="pieWedg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Industry</a:t>
          </a:r>
          <a:endParaRPr lang="fr-FR" sz="1600" b="1" kern="1200" dirty="0"/>
        </a:p>
      </dsp:txBody>
      <dsp:txXfrm rot="-5400000">
        <a:off x="4177316" y="863580"/>
        <a:ext cx="1355141" cy="1355141"/>
      </dsp:txXfrm>
    </dsp:sp>
    <dsp:sp modelId="{AECD8432-C6D2-C94B-AB6B-0652CCC42301}">
      <dsp:nvSpPr>
        <dsp:cNvPr id="0" name=""/>
        <dsp:cNvSpPr/>
      </dsp:nvSpPr>
      <dsp:spPr>
        <a:xfrm rot="10800000">
          <a:off x="4177316" y="2307241"/>
          <a:ext cx="1916459" cy="1916459"/>
        </a:xfrm>
        <a:prstGeom prst="pieWedge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Civil Society</a:t>
          </a:r>
        </a:p>
      </dsp:txBody>
      <dsp:txXfrm rot="10800000">
        <a:off x="4177316" y="2307241"/>
        <a:ext cx="1355141" cy="1355141"/>
      </dsp:txXfrm>
    </dsp:sp>
    <dsp:sp modelId="{48D03A52-CAFA-8643-A633-5EC798B4CFA7}">
      <dsp:nvSpPr>
        <dsp:cNvPr id="0" name=""/>
        <dsp:cNvSpPr/>
      </dsp:nvSpPr>
      <dsp:spPr>
        <a:xfrm rot="16200000">
          <a:off x="2172337" y="2307241"/>
          <a:ext cx="1916459" cy="1916459"/>
        </a:xfrm>
        <a:prstGeom prst="pieWedge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Others</a:t>
          </a:r>
          <a:endParaRPr lang="fr-FR" sz="1600" b="1" kern="1200" dirty="0"/>
        </a:p>
      </dsp:txBody>
      <dsp:txXfrm rot="5400000">
        <a:off x="2733655" y="2307241"/>
        <a:ext cx="1355141" cy="1355141"/>
      </dsp:txXfrm>
    </dsp:sp>
    <dsp:sp modelId="{799381E2-4C9E-AA4A-BFCE-160E5068DD6A}">
      <dsp:nvSpPr>
        <dsp:cNvPr id="0" name=""/>
        <dsp:cNvSpPr/>
      </dsp:nvSpPr>
      <dsp:spPr>
        <a:xfrm>
          <a:off x="3802212" y="1864641"/>
          <a:ext cx="661687" cy="57538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1EF7D0-9349-B544-84CD-07BE8D70C7E9}">
      <dsp:nvSpPr>
        <dsp:cNvPr id="0" name=""/>
        <dsp:cNvSpPr/>
      </dsp:nvSpPr>
      <dsp:spPr>
        <a:xfrm rot="10800000">
          <a:off x="3802212" y="2085941"/>
          <a:ext cx="661687" cy="57538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A12CB-4387-834E-B63A-D930C1E61359}" type="datetimeFigureOut">
              <a:rPr lang="fr-FR" smtClean="0"/>
              <a:t>22/11/2017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9A88F-0A2B-F84A-9144-CDA96CF73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0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</a:t>
            </a:r>
            <a:r>
              <a:rPr lang="nb-NO" dirty="0" err="1"/>
              <a:t>Norme</a:t>
            </a:r>
            <a:r>
              <a:rPr lang="nb-NO" baseline="0" dirty="0"/>
              <a:t> ITIE </a:t>
            </a:r>
            <a:r>
              <a:rPr lang="nb-NO" baseline="0" dirty="0" err="1"/>
              <a:t>pourrait</a:t>
            </a:r>
            <a:r>
              <a:rPr lang="nb-NO" baseline="0" dirty="0"/>
              <a:t> se diviser en </a:t>
            </a:r>
            <a:r>
              <a:rPr lang="nb-NO" baseline="0" dirty="0" err="1"/>
              <a:t>trois</a:t>
            </a:r>
            <a:r>
              <a:rPr lang="nb-NO" baseline="0" dirty="0"/>
              <a:t> – la </a:t>
            </a:r>
            <a:r>
              <a:rPr lang="nb-NO" baseline="0" dirty="0" err="1"/>
              <a:t>supervision</a:t>
            </a:r>
            <a:r>
              <a:rPr lang="nb-NO" baseline="0" dirty="0"/>
              <a:t> du </a:t>
            </a:r>
            <a:r>
              <a:rPr lang="nb-NO" baseline="0" dirty="0" err="1"/>
              <a:t>groupe</a:t>
            </a:r>
            <a:r>
              <a:rPr lang="nb-NO" baseline="0" dirty="0"/>
              <a:t> </a:t>
            </a:r>
            <a:r>
              <a:rPr lang="nb-NO" baseline="0" dirty="0" err="1"/>
              <a:t>multipartite</a:t>
            </a:r>
            <a:r>
              <a:rPr lang="nb-NO" baseline="0" dirty="0"/>
              <a:t>, les </a:t>
            </a:r>
            <a:r>
              <a:rPr lang="nb-NO" baseline="0" dirty="0" err="1"/>
              <a:t>divulgations</a:t>
            </a:r>
            <a:r>
              <a:rPr lang="nb-NO" baseline="0" dirty="0"/>
              <a:t> ITIE et resultats et </a:t>
            </a:r>
            <a:r>
              <a:rPr lang="nb-NO" baseline="0" dirty="0" err="1"/>
              <a:t>impact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C5560-C132-6346-88DB-B859B33F7D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C5560-C132-6346-88DB-B859B33F7D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/>
              <a:t>Section header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218267" y="6356350"/>
            <a:ext cx="465666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 i="1">
                <a:solidFill>
                  <a:srgbClr val="666666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EITI regional training, Manila, the Philippines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October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EITI QUALITY ASSURANCE</a:t>
            </a:r>
            <a:br>
              <a:rPr lang="en-GB" dirty="0"/>
            </a:br>
            <a:r>
              <a:rPr lang="en-GB" dirty="0"/>
              <a:t>Best practices preparing for Validation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585608"/>
            <a:ext cx="7908926" cy="133894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Regional training session 6: Validation procedures</a:t>
            </a:r>
          </a:p>
          <a:p>
            <a:r>
              <a:rPr lang="en-GB" dirty="0"/>
              <a:t>Manila, the Philippines</a:t>
            </a:r>
            <a:br>
              <a:rPr lang="en-GB" dirty="0"/>
            </a:br>
            <a:r>
              <a:rPr lang="en-GB" dirty="0"/>
              <a:t>26 October 2017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christinaberger/Downloads/eiti-validation_20032505_4392ac8be5e1704b7ab400cc2de6b5c96faf3adf/block_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2" y="356017"/>
            <a:ext cx="8068214" cy="5310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4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/Users/christinaberger/Downloads/eiti-validation_20032505_4392ac8be5e1704b7ab400cc2de6b5c96faf3adf/block_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71" y="284813"/>
            <a:ext cx="6631306" cy="305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/Users/christinaberger/Downloads/eiti-validation_20032505_4392ac8be5e1704b7ab400cc2de6b5c96faf3adf/block_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72" y="3342806"/>
            <a:ext cx="6631305" cy="297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5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7"/>
            <a:ext cx="4340225" cy="1316037"/>
          </a:xfrm>
        </p:spPr>
        <p:txBody>
          <a:bodyPr>
            <a:normAutofit fontScale="90000"/>
          </a:bodyPr>
          <a:lstStyle/>
          <a:p>
            <a:r>
              <a:rPr lang="en-GB" b="1" cap="all"/>
              <a:t>PREPARING STAKEHOLDER CONSULTATIONS</a:t>
            </a:r>
            <a:endParaRPr lang="en-GB" b="1" cap="all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8" name="Grouper 7"/>
          <p:cNvGrpSpPr/>
          <p:nvPr/>
        </p:nvGrpSpPr>
        <p:grpSpPr>
          <a:xfrm>
            <a:off x="3826933" y="149906"/>
            <a:ext cx="5317067" cy="5428927"/>
            <a:chOff x="3826933" y="149906"/>
            <a:chExt cx="5317067" cy="5428927"/>
          </a:xfrm>
        </p:grpSpPr>
        <p:pic>
          <p:nvPicPr>
            <p:cNvPr id="4" name="Image 3" descr="shutterstock_291865574.jpg"/>
            <p:cNvPicPr>
              <a:picLocks noChangeAspect="1"/>
            </p:cNvPicPr>
            <p:nvPr/>
          </p:nvPicPr>
          <p:blipFill>
            <a:blip r:embed="rId2"/>
            <a:srcRect l="15250" b="15216"/>
            <a:stretch>
              <a:fillRect/>
            </a:stretch>
          </p:blipFill>
          <p:spPr>
            <a:xfrm>
              <a:off x="4445000" y="149906"/>
              <a:ext cx="4699000" cy="3133951"/>
            </a:xfrm>
            <a:prstGeom prst="rect">
              <a:avLst/>
            </a:prstGeom>
          </p:spPr>
        </p:pic>
        <p:pic>
          <p:nvPicPr>
            <p:cNvPr id="6" name="Image 5" descr="shutterstock_291865574.jpg"/>
            <p:cNvPicPr>
              <a:picLocks noChangeAspect="1"/>
            </p:cNvPicPr>
            <p:nvPr/>
          </p:nvPicPr>
          <p:blipFill>
            <a:blip r:embed="rId2"/>
            <a:srcRect l="15250" t="39235" r="57416" b="15216"/>
            <a:stretch>
              <a:fillRect/>
            </a:stretch>
          </p:blipFill>
          <p:spPr>
            <a:xfrm>
              <a:off x="7628467" y="3142344"/>
              <a:ext cx="1515533" cy="1683656"/>
            </a:xfrm>
            <a:prstGeom prst="rect">
              <a:avLst/>
            </a:prstGeom>
          </p:spPr>
        </p:pic>
        <p:pic>
          <p:nvPicPr>
            <p:cNvPr id="7" name="Image 6" descr="shutterstock_291865574.jpg"/>
            <p:cNvPicPr>
              <a:picLocks noChangeAspect="1"/>
            </p:cNvPicPr>
            <p:nvPr/>
          </p:nvPicPr>
          <p:blipFill>
            <a:blip r:embed="rId2"/>
            <a:srcRect l="45180" t="51706" r="26722" b="15216"/>
            <a:stretch>
              <a:fillRect/>
            </a:stretch>
          </p:blipFill>
          <p:spPr>
            <a:xfrm>
              <a:off x="3826933" y="4356193"/>
              <a:ext cx="1557866" cy="1222640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496887" y="4206702"/>
            <a:ext cx="3476625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i="1" dirty="0"/>
              <a:t>Useful for Validation, but also useful for: 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MSG’s links with key institutions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Capacity building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Identifying opportunities to streamline EITI reporting and mainstream key EITI information.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MSG should prepare a comprehensive list of stakeholders to consult, canvassing broadly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80679"/>
              </p:ext>
            </p:extLst>
          </p:nvPr>
        </p:nvGraphicFramePr>
        <p:xfrm>
          <a:off x="549275" y="1600200"/>
          <a:ext cx="826611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3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Canvass broadly &amp; strategically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985603"/>
            <a:ext cx="7875058" cy="3479800"/>
          </a:xfrm>
        </p:spPr>
        <p:txBody>
          <a:bodyPr>
            <a:noAutofit/>
          </a:bodyPr>
          <a:lstStyle/>
          <a:p>
            <a:r>
              <a:rPr lang="en-GB" dirty="0"/>
              <a:t>Stakeholders relevant for Validation, but mainly to the national EITI (roundtable or </a:t>
            </a:r>
            <a:r>
              <a:rPr lang="en-GB" dirty="0" err="1"/>
              <a:t>bilaterals</a:t>
            </a:r>
            <a:r>
              <a:rPr lang="en-GB" dirty="0"/>
              <a:t>):</a:t>
            </a:r>
          </a:p>
          <a:p>
            <a:pPr lvl="1"/>
            <a:r>
              <a:rPr lang="en-GB" dirty="0"/>
              <a:t>Government</a:t>
            </a:r>
          </a:p>
          <a:p>
            <a:pPr lvl="2"/>
            <a:r>
              <a:rPr lang="en-GB" dirty="0"/>
              <a:t>Relevant government agencies both on and off the MSG, local officials, auditor general, statistics agency, etc.</a:t>
            </a:r>
          </a:p>
          <a:p>
            <a:pPr lvl="1"/>
            <a:r>
              <a:rPr lang="en-GB" dirty="0"/>
              <a:t>Industry</a:t>
            </a:r>
          </a:p>
          <a:p>
            <a:pPr lvl="2"/>
            <a:r>
              <a:rPr lang="en-GB" dirty="0"/>
              <a:t>Companies on and off the MSG; if possible companies that didn’t report; industry association(s); industry analysts; etc.</a:t>
            </a:r>
          </a:p>
          <a:p>
            <a:pPr lvl="1"/>
            <a:r>
              <a:rPr lang="en-GB" dirty="0"/>
              <a:t>Civil society</a:t>
            </a:r>
          </a:p>
          <a:p>
            <a:pPr lvl="2"/>
            <a:r>
              <a:rPr lang="en-GB" dirty="0"/>
              <a:t>Civil society MSG members; their direct constituent NGOs; the media; NGOs (not necessarily part of) national coalitions focusing on extractives, public finance, grassroots, religious and landowner organisations; etc. </a:t>
            </a:r>
          </a:p>
          <a:p>
            <a:pPr lvl="1"/>
            <a:r>
              <a:rPr lang="en-GB" dirty="0"/>
              <a:t>Other</a:t>
            </a:r>
          </a:p>
          <a:p>
            <a:pPr lvl="2"/>
            <a:r>
              <a:rPr lang="en-GB" dirty="0"/>
              <a:t>The IA, development partners, parliamentarians, Sec. staff.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14</a:t>
            </a:fld>
            <a:endParaRPr lang="en-GB" sz="11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study: Philippines EITI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568" y="3691601"/>
            <a:ext cx="705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Atty</a:t>
            </a:r>
            <a:r>
              <a:rPr lang="en-GB" sz="2000" b="1" dirty="0"/>
              <a:t> Maria Karla L. Espinosa, National Coordinator, PH-EITI</a:t>
            </a:r>
          </a:p>
        </p:txBody>
      </p:sp>
    </p:spTree>
    <p:extLst>
      <p:ext uri="{BB962C8B-B14F-4D97-AF65-F5344CB8AC3E}">
        <p14:creationId xmlns:p14="http://schemas.microsoft.com/office/powerpoint/2010/main" val="66666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881302"/>
          </a:xfrm>
        </p:spPr>
        <p:txBody>
          <a:bodyPr>
            <a:normAutofit fontScale="90000"/>
          </a:bodyPr>
          <a:lstStyle/>
          <a:p>
            <a:r>
              <a:rPr lang="mr-IN" dirty="0"/>
              <a:t>…</a:t>
            </a:r>
            <a:r>
              <a:rPr lang="en-US" dirty="0"/>
              <a:t>w</a:t>
            </a:r>
            <a:r>
              <a:rPr lang="en-GB" dirty="0" err="1"/>
              <a:t>hich</a:t>
            </a:r>
            <a:r>
              <a:rPr lang="en-GB" dirty="0"/>
              <a:t> underlines the </a:t>
            </a:r>
            <a:r>
              <a:rPr lang="en-GB" dirty="0">
                <a:solidFill>
                  <a:srgbClr val="0075AF"/>
                </a:solidFill>
              </a:rPr>
              <a:t>importance</a:t>
            </a:r>
            <a:r>
              <a:rPr lang="en-GB" dirty="0"/>
              <a:t> of proper preparation of Validation: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5" y="1232301"/>
            <a:ext cx="3890484" cy="55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7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preparations include: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7875058" cy="3285067"/>
          </a:xfr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chemeClr val="tx1"/>
                </a:solidFill>
              </a:rPr>
              <a:t>A thorough </a:t>
            </a:r>
            <a:r>
              <a:rPr lang="en-GB" dirty="0">
                <a:solidFill>
                  <a:srgbClr val="0075AF"/>
                </a:solidFill>
              </a:rPr>
              <a:t>pre-Validation self-assessment </a:t>
            </a:r>
            <a:r>
              <a:rPr lang="en-GB" dirty="0">
                <a:solidFill>
                  <a:schemeClr val="tx1"/>
                </a:solidFill>
              </a:rPr>
              <a:t>by the MSG;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Compilation of additional </a:t>
            </a:r>
            <a:r>
              <a:rPr lang="en-GB" dirty="0">
                <a:solidFill>
                  <a:srgbClr val="0075AF"/>
                </a:solidFill>
              </a:rPr>
              <a:t>documentation</a:t>
            </a:r>
            <a:r>
              <a:rPr lang="en-GB" dirty="0">
                <a:solidFill>
                  <a:schemeClr val="tx1"/>
                </a:solidFill>
              </a:rPr>
              <a:t> not available on the EITI website (minutes of meetings and dissemination events, internal memos, </a:t>
            </a:r>
            <a:r>
              <a:rPr lang="en-GB" dirty="0" err="1">
                <a:solidFill>
                  <a:schemeClr val="tx1"/>
                </a:solidFill>
              </a:rPr>
              <a:t>ToR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Comprehensive </a:t>
            </a:r>
            <a:r>
              <a:rPr lang="en-US" dirty="0">
                <a:solidFill>
                  <a:srgbClr val="0075AF"/>
                </a:solidFill>
              </a:rPr>
              <a:t>list of stakeholders </a:t>
            </a:r>
            <a:r>
              <a:rPr lang="en-US" dirty="0">
                <a:solidFill>
                  <a:schemeClr val="tx1"/>
                </a:solidFill>
              </a:rPr>
              <a:t>(if possible with a proposed schedule to </a:t>
            </a:r>
            <a:r>
              <a:rPr lang="en-US" dirty="0" err="1">
                <a:solidFill>
                  <a:schemeClr val="tx1"/>
                </a:solidFill>
              </a:rPr>
              <a:t>maximise</a:t>
            </a:r>
            <a:r>
              <a:rPr lang="en-US" dirty="0">
                <a:solidFill>
                  <a:schemeClr val="tx1"/>
                </a:solidFill>
              </a:rPr>
              <a:t> timeframe);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rgbClr val="0075AF"/>
                </a:solidFill>
              </a:rPr>
              <a:t>Public announcement </a:t>
            </a:r>
            <a:r>
              <a:rPr lang="en-GB" dirty="0">
                <a:solidFill>
                  <a:schemeClr val="tx1"/>
                </a:solidFill>
              </a:rPr>
              <a:t>on the commencement of Validation (with contact details)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Logistical support in liaising with stakeholders to ensure maximum stakeholder input to Validation process.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17</a:t>
            </a:fld>
            <a:endParaRPr lang="en-GB" sz="11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6" name="Rectangle 45"/>
            <p:cNvSpPr>
              <a:spLocks noChangeArrowheads="1"/>
            </p:cNvSpPr>
            <p:nvPr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study: Solomon Islands EITI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4293" y="3586670"/>
            <a:ext cx="545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Vincent </a:t>
            </a:r>
            <a:r>
              <a:rPr lang="en-GB" sz="2000" b="1" dirty="0" err="1"/>
              <a:t>Obimae</a:t>
            </a:r>
            <a:r>
              <a:rPr lang="en-GB" sz="2000" b="1" dirty="0"/>
              <a:t>, National Coordinator, SI-EITI</a:t>
            </a:r>
          </a:p>
        </p:txBody>
      </p:sp>
    </p:spTree>
    <p:extLst>
      <p:ext uri="{BB962C8B-B14F-4D97-AF65-F5344CB8AC3E}">
        <p14:creationId xmlns:p14="http://schemas.microsoft.com/office/powerpoint/2010/main" val="27306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/Users/christinaberger/Downloads/eiti-validation_20032505_4392ac8be5e1704b7ab400cc2de6b5c96faf3adf/block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5" y="455050"/>
            <a:ext cx="8149981" cy="5421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96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hutterstock_62190934.jpg"/>
          <p:cNvPicPr>
            <a:picLocks noChangeAspect="1"/>
          </p:cNvPicPr>
          <p:nvPr/>
        </p:nvPicPr>
        <p:blipFill>
          <a:blip r:embed="rId2"/>
          <a:srcRect r="4029" b="11102"/>
          <a:stretch>
            <a:fillRect/>
          </a:stretch>
        </p:blipFill>
        <p:spPr>
          <a:xfrm>
            <a:off x="-1" y="1211263"/>
            <a:ext cx="9144001" cy="56467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127000" dir="2700000">
              <a:srgbClr val="000000">
                <a:alpha val="9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Goals of Validation under the EITI Standard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629998"/>
            <a:ext cx="7908926" cy="2228002"/>
          </a:xfrm>
          <a:effectLst>
            <a:outerShdw blurRad="127000" dir="2700000">
              <a:srgbClr val="000000">
                <a:alpha val="90000"/>
              </a:srgbClr>
            </a:outerShdw>
          </a:effectLst>
        </p:spPr>
        <p:txBody>
          <a:bodyPr anchor="b" anchorCtr="0">
            <a:normAutofit fontScale="9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dirty="0">
                <a:solidFill>
                  <a:srgbClr val="E6E6E6"/>
                </a:solidFill>
              </a:rPr>
              <a:t>Building the most complete dossier possible reflecting work in implementing the EITI Standard;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>
                <a:solidFill>
                  <a:srgbClr val="E6E6E6"/>
                </a:solidFill>
              </a:rPr>
              <a:t>Ensuring all EITI countries are assessed to the same requirements;</a:t>
            </a:r>
          </a:p>
          <a:p>
            <a:pPr marL="457200" indent="-457200">
              <a:buFont typeface="Arial" charset="0"/>
              <a:buChar char="•"/>
            </a:pPr>
            <a:r>
              <a:rPr lang="en-GB" dirty="0">
                <a:solidFill>
                  <a:srgbClr val="E6E6E6"/>
                </a:solidFill>
              </a:rPr>
              <a:t>Identifying opportunities to reinforce EITI’s impact and  drive meaningful reforms.</a:t>
            </a:r>
          </a:p>
          <a:p>
            <a:endParaRPr lang="en-GB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7" y="228384"/>
            <a:ext cx="7886700" cy="994172"/>
          </a:xfrm>
        </p:spPr>
        <p:txBody>
          <a:bodyPr/>
          <a:lstStyle/>
          <a:p>
            <a:r>
              <a:rPr lang="en-AU" b="1" dirty="0"/>
              <a:t>Validation procedure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4928" y="1508483"/>
            <a:ext cx="1647183" cy="99417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100" dirty="0"/>
              <a:t>Initial</a:t>
            </a:r>
          </a:p>
          <a:p>
            <a:pPr algn="ctr"/>
            <a:r>
              <a:rPr lang="en-AU" sz="2100" dirty="0"/>
              <a:t>Assessment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97126" y="1505110"/>
            <a:ext cx="1632257" cy="99417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100" dirty="0"/>
              <a:t>Draft </a:t>
            </a:r>
          </a:p>
          <a:p>
            <a:pPr algn="ctr"/>
            <a:r>
              <a:rPr lang="en-AU" sz="2100" dirty="0"/>
              <a:t>Validation</a:t>
            </a:r>
          </a:p>
          <a:p>
            <a:pPr algn="ctr"/>
            <a:r>
              <a:rPr lang="en-AU" sz="2100" dirty="0"/>
              <a:t>Report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764398" y="1505109"/>
            <a:ext cx="1632257" cy="99417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100" dirty="0"/>
              <a:t>MSG</a:t>
            </a:r>
          </a:p>
          <a:p>
            <a:pPr algn="ctr"/>
            <a:r>
              <a:rPr lang="en-AU" sz="2100" dirty="0"/>
              <a:t>Comments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12311" y="1505109"/>
            <a:ext cx="1632257" cy="99417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100" dirty="0"/>
              <a:t>Final Validation Report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260223" y="1505108"/>
            <a:ext cx="1632257" cy="99417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100" dirty="0"/>
              <a:t>Board</a:t>
            </a:r>
          </a:p>
          <a:p>
            <a:pPr algn="ctr"/>
            <a:r>
              <a:rPr lang="en-AU" sz="2100" dirty="0"/>
              <a:t>Decision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12311" y="2638455"/>
            <a:ext cx="1632257" cy="594066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500" dirty="0"/>
              <a:t>+ response to MSG comments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8719" y="1089273"/>
            <a:ext cx="105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12 weeks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1515" y="1083273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+ 3 weeks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2143" y="1053773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+ 3 weeks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86948" y="1019686"/>
            <a:ext cx="110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+ 2 weeks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78735" y="1019686"/>
            <a:ext cx="115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+ … weeks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8" y="3342677"/>
            <a:ext cx="9154458" cy="34954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35" y="6341213"/>
            <a:ext cx="1413745" cy="2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 txBox="1">
            <a:spLocks/>
          </p:cNvSpPr>
          <p:nvPr/>
        </p:nvSpPr>
        <p:spPr>
          <a:xfrm>
            <a:off x="541337" y="5717141"/>
            <a:ext cx="8208963" cy="648147"/>
          </a:xfrm>
          <a:prstGeom prst="rect">
            <a:avLst/>
          </a:prstGeom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Email: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- Telephone: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Address: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lang="en-GB" sz="1400" b="1" kern="0" dirty="0" err="1">
                <a:solidFill>
                  <a:srgbClr val="008BCA"/>
                </a:solidFill>
                <a:ea typeface="ＭＳ Ｐゴシック" charset="0"/>
                <a:cs typeface="ＭＳ Ｐゴシック" charset="0"/>
              </a:rPr>
              <a:t>Skippergate</a:t>
            </a:r>
            <a:r>
              <a:rPr lang="en-GB" sz="1400" b="1" kern="0" dirty="0">
                <a:solidFill>
                  <a:srgbClr val="008BCA"/>
                </a:solidFill>
                <a:ea typeface="ＭＳ Ｐゴシック" charset="0"/>
                <a:cs typeface="ＭＳ Ｐゴシック" charset="0"/>
              </a:rPr>
              <a:t> 22, 0154 Oslo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, Norway</a:t>
            </a: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541338" y="4653337"/>
            <a:ext cx="8208963" cy="792163"/>
          </a:xfrm>
          <a:prstGeom prst="rect">
            <a:avLst/>
          </a:prstGeom>
        </p:spPr>
        <p:txBody>
          <a:bodyPr vert="horz"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1400" dirty="0">
                <a:solidFill>
                  <a:srgbClr val="666666"/>
                </a:solidFill>
              </a:rPr>
              <a:t>Author: </a:t>
            </a:r>
            <a:r>
              <a:rPr lang="en-GB" sz="1400" b="1" dirty="0">
                <a:solidFill>
                  <a:schemeClr val="accent1"/>
                </a:solidFill>
              </a:rPr>
              <a:t>Alex Gordy</a:t>
            </a:r>
          </a:p>
          <a:p>
            <a:r>
              <a:rPr lang="en-GB" sz="1400" dirty="0">
                <a:solidFill>
                  <a:srgbClr val="666666"/>
                </a:solidFill>
              </a:rPr>
              <a:t>Date: </a:t>
            </a:r>
            <a:r>
              <a:rPr lang="en-GB" sz="1400" b="1" dirty="0">
                <a:solidFill>
                  <a:srgbClr val="0076AF"/>
                </a:solidFill>
              </a:rPr>
              <a:t>26 October 2017</a:t>
            </a:r>
          </a:p>
          <a:p>
            <a:r>
              <a:rPr lang="en-GB" sz="1400" dirty="0">
                <a:solidFill>
                  <a:srgbClr val="666666"/>
                </a:solidFill>
              </a:rPr>
              <a:t>Occasion: </a:t>
            </a:r>
            <a:r>
              <a:rPr lang="en-GB" sz="1400" b="1" dirty="0">
                <a:solidFill>
                  <a:srgbClr val="0076AF"/>
                </a:solidFill>
              </a:rPr>
              <a:t>Session 6: 2016 EITI Standard – Validation procedures </a:t>
            </a:r>
          </a:p>
          <a:p>
            <a:r>
              <a:rPr lang="en-GB" sz="1400" b="1" dirty="0">
                <a:solidFill>
                  <a:srgbClr val="0076AF"/>
                </a:solidFill>
              </a:rPr>
              <a:t>Regional EITI training, Manila, the Philippines</a:t>
            </a:r>
          </a:p>
          <a:p>
            <a:endParaRPr lang="en-GB" sz="1400" dirty="0">
              <a:solidFill>
                <a:srgbClr val="0076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415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23707" r="12405" b="529"/>
          <a:stretch/>
        </p:blipFill>
        <p:spPr>
          <a:xfrm>
            <a:off x="0" y="1219200"/>
            <a:ext cx="9144000" cy="5638799"/>
          </a:xfrm>
          <a:prstGeom prst="rect">
            <a:avLst/>
          </a:prstGeom>
          <a:solidFill>
            <a:schemeClr val="bg1">
              <a:alpha val="3300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127000" dir="270000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effectLst>
            <a:outerShdw blurRad="127000" dir="2700000">
              <a:schemeClr val="bg1"/>
            </a:outerShdw>
          </a:effectLst>
        </p:spPr>
        <p:txBody>
          <a:bodyPr anchor="b" anchorCtr="0">
            <a:normAutofit lnSpcReduction="10000"/>
          </a:bodyPr>
          <a:lstStyle/>
          <a:p>
            <a:pPr marL="514350" indent="-514350">
              <a:buFont typeface="Arial" charset="0"/>
              <a:buChar char="•"/>
            </a:pPr>
            <a:r>
              <a:rPr lang="en-GB" dirty="0"/>
              <a:t>Validation methodology</a:t>
            </a:r>
          </a:p>
          <a:p>
            <a:pPr marL="514350" indent="-514350">
              <a:buFont typeface="Arial" charset="0"/>
              <a:buChar char="•"/>
            </a:pPr>
            <a:r>
              <a:rPr lang="en-GB" dirty="0"/>
              <a:t>Steps in preparing for Validation</a:t>
            </a:r>
          </a:p>
          <a:p>
            <a:pPr marL="514350" indent="-514350">
              <a:buFont typeface="Arial" charset="0"/>
              <a:buChar char="•"/>
            </a:pPr>
            <a:r>
              <a:rPr lang="en-GB" dirty="0"/>
              <a:t>Preparing stakeholder consultations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7312" y="1065881"/>
            <a:ext cx="88566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32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32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32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en-US" altLang="en-US" sz="3200" b="1" dirty="0">
              <a:latin typeface="Calibri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7312" y="188913"/>
            <a:ext cx="9056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Scope of Validation: </a:t>
            </a:r>
            <a:r>
              <a:rPr lang="fr-FR" altLang="en-US" sz="32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three</a:t>
            </a:r>
            <a:r>
              <a:rPr lang="fr-FR" alt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 parts to the EITI Standard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773688"/>
            <a:ext cx="4042621" cy="5602514"/>
          </a:xfrm>
          <a:prstGeom prst="rect">
            <a:avLst/>
          </a:prstGeom>
        </p:spPr>
      </p:pic>
      <p:pic>
        <p:nvPicPr>
          <p:cNvPr id="7" name="Picture 6" descr="Screen Shot 2016-06-10 at 14.55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28" y="4923558"/>
            <a:ext cx="1949674" cy="1934442"/>
          </a:xfrm>
          <a:prstGeom prst="rect">
            <a:avLst/>
          </a:prstGeom>
        </p:spPr>
      </p:pic>
      <p:pic>
        <p:nvPicPr>
          <p:cNvPr id="8" name="Picture 2" descr="EITI_value-chain_magnifying-gla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52" y="2922420"/>
            <a:ext cx="2400102" cy="18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71" t="27958"/>
          <a:stretch/>
        </p:blipFill>
        <p:spPr bwMode="auto">
          <a:xfrm>
            <a:off x="5384203" y="991246"/>
            <a:ext cx="4652568" cy="16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3451" y="1586660"/>
            <a:ext cx="175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Governance</a:t>
            </a:r>
            <a:endParaRPr lang="fr-F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15643" y="3588211"/>
            <a:ext cx="175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EITI </a:t>
            </a:r>
            <a:r>
              <a:rPr lang="fr-FR" b="1" dirty="0" err="1"/>
              <a:t>reporting</a:t>
            </a:r>
            <a:endParaRPr lang="fr-F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7334" y="5890779"/>
            <a:ext cx="217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Outcomes</a:t>
            </a:r>
            <a:r>
              <a:rPr lang="fr-FR" b="1" dirty="0"/>
              <a:t> &amp; impacts</a:t>
            </a:r>
          </a:p>
        </p:txBody>
      </p:sp>
    </p:spTree>
    <p:extLst>
      <p:ext uri="{BB962C8B-B14F-4D97-AF65-F5344CB8AC3E}">
        <p14:creationId xmlns:p14="http://schemas.microsoft.com/office/powerpoint/2010/main" val="100282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8982938"/>
              </p:ext>
            </p:extLst>
          </p:nvPr>
        </p:nvGraphicFramePr>
        <p:xfrm>
          <a:off x="260998" y="160338"/>
          <a:ext cx="4946002" cy="349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25" y="3885292"/>
            <a:ext cx="5144148" cy="2354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300" b="1" dirty="0"/>
              <a:t>Progress in </a:t>
            </a:r>
            <a:r>
              <a:rPr lang="fr-FR" sz="4300" b="1" dirty="0" err="1"/>
              <a:t>implementing</a:t>
            </a:r>
            <a:r>
              <a:rPr lang="fr-FR" sz="4300" b="1" dirty="0"/>
              <a:t> the EITI Standard</a:t>
            </a:r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49" y="515938"/>
            <a:ext cx="4107451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PROCEDURES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42" y="0"/>
            <a:ext cx="9704933" cy="6858000"/>
          </a:xfrm>
        </p:spPr>
      </p:pic>
    </p:spTree>
    <p:extLst>
      <p:ext uri="{BB962C8B-B14F-4D97-AF65-F5344CB8AC3E}">
        <p14:creationId xmlns:p14="http://schemas.microsoft.com/office/powerpoint/2010/main" val="111716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hutterstock_157560350.jpg"/>
          <p:cNvPicPr>
            <a:picLocks noChangeAspect="1"/>
          </p:cNvPicPr>
          <p:nvPr/>
        </p:nvPicPr>
        <p:blipFill>
          <a:blip r:embed="rId2"/>
          <a:srcRect t="17560" b="8065"/>
          <a:stretch>
            <a:fillRect/>
          </a:stretch>
        </p:blipFill>
        <p:spPr>
          <a:xfrm>
            <a:off x="0" y="1592263"/>
            <a:ext cx="9144000" cy="45338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7"/>
            <a:ext cx="8266410" cy="1316037"/>
          </a:xfrm>
        </p:spPr>
        <p:txBody>
          <a:bodyPr/>
          <a:lstStyle/>
          <a:p>
            <a:r>
              <a:rPr lang="en-GB" b="1" cap="all" dirty="0"/>
              <a:t>HOW DO COUNTRIES GET READY FOR VALIDATION?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/Users/christinaberger/Downloads/eiti-validation_20032505_4392ac8be5e1704b7ab400cc2de6b5c96faf3adf/block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3" y="104931"/>
            <a:ext cx="5832776" cy="398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/Users/christinaberger/Downloads/eiti-validation_20032505_4392ac8be5e1704b7ab400cc2de6b5c96faf3adf/block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3" y="3972393"/>
            <a:ext cx="5832776" cy="2368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6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/Users/christinaberger/Downloads/eiti-validation_20032505_4392ac8be5e1704b7ab400cc2de6b5c96faf3adf/block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42" y="179882"/>
            <a:ext cx="6591004" cy="6205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69046"/>
      </p:ext>
    </p:extLst>
  </p:cSld>
  <p:clrMapOvr>
    <a:masterClrMapping/>
  </p:clrMapOvr>
</p:sld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639C7-4E99-4B8A-913C-8BAD65FAE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703E01-7776-4A1B-A907-01DBC3BD1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ECB3FF-F052-45C0-8026-B797DE61500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624</Words>
  <Application>Microsoft Office PowerPoint</Application>
  <PresentationFormat>On-screen Show (4:3)</PresentationFormat>
  <Paragraphs>109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Frutiger LT 57 Cn</vt:lpstr>
      <vt:lpstr>Mangal</vt:lpstr>
      <vt:lpstr>Myriad Pro Light</vt:lpstr>
      <vt:lpstr>EITI theme</vt:lpstr>
      <vt:lpstr>EITI QUALITY ASSURANCE Best practices preparing for Validation</vt:lpstr>
      <vt:lpstr>Goals of Validation under the EITI Standard</vt:lpstr>
      <vt:lpstr>OUTLINE</vt:lpstr>
      <vt:lpstr>PowerPoint Presentation</vt:lpstr>
      <vt:lpstr>PowerPoint Presentation</vt:lpstr>
      <vt:lpstr>VALIDATION PROCEDURES</vt:lpstr>
      <vt:lpstr>HOW DO COUNTRIES GET READY FOR VALIDATION?</vt:lpstr>
      <vt:lpstr>PowerPoint Presentation</vt:lpstr>
      <vt:lpstr>PowerPoint Presentation</vt:lpstr>
      <vt:lpstr>PowerPoint Presentation</vt:lpstr>
      <vt:lpstr>PowerPoint Presentation</vt:lpstr>
      <vt:lpstr>PREPARING STAKEHOLDER CONSULTATIONS</vt:lpstr>
      <vt:lpstr>The MSG should prepare a comprehensive list of stakeholders to consult, canvassing broadly</vt:lpstr>
      <vt:lpstr>Canvass broadly &amp; strategically</vt:lpstr>
      <vt:lpstr>Case study: Philippines EITI</vt:lpstr>
      <vt:lpstr>…which underlines the importance of proper preparation of Validation:</vt:lpstr>
      <vt:lpstr>Key preparations include:</vt:lpstr>
      <vt:lpstr>Case study: Solomon Islands EITI</vt:lpstr>
      <vt:lpstr>PowerPoint Presentation</vt:lpstr>
      <vt:lpstr>Validation procedure</vt:lpstr>
      <vt:lpstr>PowerPoint Presentation</vt:lpstr>
    </vt:vector>
  </TitlesOfParts>
  <Company>Eddy Hill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Hill;Christina Berger</dc:creator>
  <cp:lastModifiedBy>Shemshat Kasimova</cp:lastModifiedBy>
  <cp:revision>173</cp:revision>
  <dcterms:created xsi:type="dcterms:W3CDTF">2015-07-10T16:01:08Z</dcterms:created>
  <dcterms:modified xsi:type="dcterms:W3CDTF">2017-11-22T09:13:09Z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