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5"/>
  </p:notesMasterIdLst>
  <p:handoutMasterIdLst>
    <p:handoutMasterId r:id="rId16"/>
  </p:handoutMasterIdLst>
  <p:sldIdLst>
    <p:sldId id="314" r:id="rId8"/>
    <p:sldId id="342" r:id="rId9"/>
    <p:sldId id="343" r:id="rId10"/>
    <p:sldId id="344" r:id="rId11"/>
    <p:sldId id="347" r:id="rId12"/>
    <p:sldId id="346" r:id="rId13"/>
    <p:sldId id="311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0AE00"/>
    <a:srgbClr val="3D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9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09078-CD22-4837-871E-D5A169A6F6DE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05A2362-B392-4FED-9B6D-5CE229536E66}">
      <dgm:prSet phldrT="[Texto]" custT="1"/>
      <dgm:spPr/>
      <dgm:t>
        <a:bodyPr/>
        <a:lstStyle/>
        <a:p>
          <a:r>
            <a:rPr lang="es-ES" sz="1100" dirty="0"/>
            <a:t>Formalización</a:t>
          </a:r>
        </a:p>
        <a:p>
          <a:endParaRPr lang="es-ES" sz="1100" dirty="0"/>
        </a:p>
        <a:p>
          <a:r>
            <a:rPr lang="es-ES" sz="1100" dirty="0"/>
            <a:t>Minería Bien Hecha</a:t>
          </a:r>
        </a:p>
      </dgm:t>
    </dgm:pt>
    <dgm:pt modelId="{54BDADCA-0BB2-4520-AFDA-548608EB35F3}" type="parTrans" cxnId="{8BF15C34-DDB4-404E-A753-97A398F194A8}">
      <dgm:prSet/>
      <dgm:spPr/>
      <dgm:t>
        <a:bodyPr/>
        <a:lstStyle/>
        <a:p>
          <a:endParaRPr lang="es-ES" sz="2400"/>
        </a:p>
      </dgm:t>
    </dgm:pt>
    <dgm:pt modelId="{6F1A28F9-8250-4C4F-8387-72241EBCDA6F}" type="sibTrans" cxnId="{8BF15C34-DDB4-404E-A753-97A398F194A8}">
      <dgm:prSet/>
      <dgm:spPr/>
      <dgm:t>
        <a:bodyPr/>
        <a:lstStyle/>
        <a:p>
          <a:endParaRPr lang="es-ES" sz="2400"/>
        </a:p>
      </dgm:t>
    </dgm:pt>
    <dgm:pt modelId="{5B2666F7-6AAA-4E29-958B-5E18DFCE5C65}">
      <dgm:prSet phldrT="[Texto]" custT="1"/>
      <dgm:spPr/>
      <dgm:t>
        <a:bodyPr/>
        <a:lstStyle/>
        <a:p>
          <a:r>
            <a:rPr lang="es-ES" sz="1050" dirty="0"/>
            <a:t>Subcontrato de Formalización</a:t>
          </a:r>
        </a:p>
      </dgm:t>
    </dgm:pt>
    <dgm:pt modelId="{BDBA0291-391C-46FF-8FFD-2E87F1D96771}" type="parTrans" cxnId="{219F6C1D-4C48-4D5E-B519-E64253B5D1EC}">
      <dgm:prSet custT="1"/>
      <dgm:spPr/>
      <dgm:t>
        <a:bodyPr/>
        <a:lstStyle/>
        <a:p>
          <a:endParaRPr lang="es-ES" sz="1000"/>
        </a:p>
      </dgm:t>
    </dgm:pt>
    <dgm:pt modelId="{DBAEC947-F01A-4720-8B4F-EDA596BA3A67}" type="sibTrans" cxnId="{219F6C1D-4C48-4D5E-B519-E64253B5D1EC}">
      <dgm:prSet/>
      <dgm:spPr/>
      <dgm:t>
        <a:bodyPr/>
        <a:lstStyle/>
        <a:p>
          <a:endParaRPr lang="es-ES" sz="2400"/>
        </a:p>
      </dgm:t>
    </dgm:pt>
    <dgm:pt modelId="{0331DD58-8B98-4F61-A37A-9E073FE394A4}">
      <dgm:prSet phldrT="[Texto]" custT="1"/>
      <dgm:spPr/>
      <dgm:t>
        <a:bodyPr/>
        <a:lstStyle/>
        <a:p>
          <a:r>
            <a:rPr lang="es-ES" sz="1000" dirty="0"/>
            <a:t>Incautación y Destrucción de maquinaria pesada al servicio de la extracción ilícita</a:t>
          </a:r>
        </a:p>
      </dgm:t>
    </dgm:pt>
    <dgm:pt modelId="{4D79F423-9BA0-49B6-8EE5-633AC7BCCBA0}" type="parTrans" cxnId="{48253885-7F7A-45EE-A89B-30E028BBC2CE}">
      <dgm:prSet custT="1"/>
      <dgm:spPr/>
      <dgm:t>
        <a:bodyPr/>
        <a:lstStyle/>
        <a:p>
          <a:endParaRPr lang="es-ES" sz="1000"/>
        </a:p>
      </dgm:t>
    </dgm:pt>
    <dgm:pt modelId="{89B2A11F-B386-4A0A-AFBB-602A72F4EDD6}" type="sibTrans" cxnId="{48253885-7F7A-45EE-A89B-30E028BBC2CE}">
      <dgm:prSet/>
      <dgm:spPr/>
      <dgm:t>
        <a:bodyPr/>
        <a:lstStyle/>
        <a:p>
          <a:endParaRPr lang="es-ES" sz="2400"/>
        </a:p>
      </dgm:t>
    </dgm:pt>
    <dgm:pt modelId="{EA746B38-3818-4A52-8C1F-A4C7FEE5E385}">
      <dgm:prSet phldrT="[Texto]" custT="1"/>
      <dgm:spPr/>
      <dgm:t>
        <a:bodyPr/>
        <a:lstStyle/>
        <a:p>
          <a:r>
            <a:rPr lang="es-ES" sz="1000" dirty="0"/>
            <a:t>Banco de Áreas para la Formalización Minera</a:t>
          </a:r>
        </a:p>
      </dgm:t>
    </dgm:pt>
    <dgm:pt modelId="{CA42D5A9-B8A8-4A60-971F-1955B617CA77}" type="parTrans" cxnId="{A112E193-C692-40B6-B789-66B6E09C236A}">
      <dgm:prSet custT="1"/>
      <dgm:spPr/>
      <dgm:t>
        <a:bodyPr/>
        <a:lstStyle/>
        <a:p>
          <a:endParaRPr lang="es-ES" sz="1000"/>
        </a:p>
      </dgm:t>
    </dgm:pt>
    <dgm:pt modelId="{52AB7020-9E95-46BC-93DA-CD42334AFA97}" type="sibTrans" cxnId="{A112E193-C692-40B6-B789-66B6E09C236A}">
      <dgm:prSet/>
      <dgm:spPr/>
      <dgm:t>
        <a:bodyPr/>
        <a:lstStyle/>
        <a:p>
          <a:endParaRPr lang="es-ES" sz="2400"/>
        </a:p>
      </dgm:t>
    </dgm:pt>
    <dgm:pt modelId="{DE0AECAE-C3AA-449D-9745-EA6A4B8BE29A}">
      <dgm:prSet phldrT="[Texto]"/>
      <dgm:spPr/>
      <dgm:t>
        <a:bodyPr/>
        <a:lstStyle/>
        <a:p>
          <a:endParaRPr lang="es-ES" sz="2400" dirty="0"/>
        </a:p>
      </dgm:t>
    </dgm:pt>
    <dgm:pt modelId="{A71DA04F-AE9B-46A3-9B61-2F80149F3B9D}" type="parTrans" cxnId="{0918C08B-BB40-4037-B861-E10EEEEBF5F4}">
      <dgm:prSet/>
      <dgm:spPr/>
      <dgm:t>
        <a:bodyPr/>
        <a:lstStyle/>
        <a:p>
          <a:endParaRPr lang="es-ES" sz="2400"/>
        </a:p>
      </dgm:t>
    </dgm:pt>
    <dgm:pt modelId="{9EC008C4-C5CC-466E-B38F-7A6572566EA5}" type="sibTrans" cxnId="{0918C08B-BB40-4037-B861-E10EEEEBF5F4}">
      <dgm:prSet/>
      <dgm:spPr/>
      <dgm:t>
        <a:bodyPr/>
        <a:lstStyle/>
        <a:p>
          <a:endParaRPr lang="es-ES" sz="2400"/>
        </a:p>
      </dgm:t>
    </dgm:pt>
    <dgm:pt modelId="{2B152B5C-572D-4EFE-B26D-AF31CD8EBF14}">
      <dgm:prSet phldrT="[Texto]" custT="1"/>
      <dgm:spPr/>
      <dgm:t>
        <a:bodyPr/>
        <a:lstStyle/>
        <a:p>
          <a:r>
            <a:rPr lang="es-ES" sz="1000" dirty="0"/>
            <a:t>Cesión de Áreas para la Formalización</a:t>
          </a:r>
        </a:p>
      </dgm:t>
    </dgm:pt>
    <dgm:pt modelId="{7E2511EA-4B05-44C6-BEF5-E623E27F666C}" type="parTrans" cxnId="{28E7CA6E-6B24-48A6-B56F-A346042BF078}">
      <dgm:prSet custT="1"/>
      <dgm:spPr/>
      <dgm:t>
        <a:bodyPr/>
        <a:lstStyle/>
        <a:p>
          <a:endParaRPr lang="es-ES" sz="1000"/>
        </a:p>
      </dgm:t>
    </dgm:pt>
    <dgm:pt modelId="{0DD3BE72-26F7-4D65-B4FB-C47BB0A1FD25}" type="sibTrans" cxnId="{28E7CA6E-6B24-48A6-B56F-A346042BF078}">
      <dgm:prSet/>
      <dgm:spPr/>
      <dgm:t>
        <a:bodyPr/>
        <a:lstStyle/>
        <a:p>
          <a:endParaRPr lang="es-ES" sz="2400"/>
        </a:p>
      </dgm:t>
    </dgm:pt>
    <dgm:pt modelId="{25F7D291-E3DE-4FDD-9ADE-D15A81AE8296}">
      <dgm:prSet phldrT="[Texto]" custT="1"/>
      <dgm:spPr/>
      <dgm:t>
        <a:bodyPr/>
        <a:lstStyle/>
        <a:p>
          <a:r>
            <a:rPr lang="es-ES" sz="1200" dirty="0"/>
            <a:t>Fiscalización Diferencial</a:t>
          </a:r>
        </a:p>
      </dgm:t>
    </dgm:pt>
    <dgm:pt modelId="{B0901F48-553A-48B9-A574-4D0653E40254}" type="parTrans" cxnId="{5E97E824-C9B7-43DC-94CB-82902A2435C0}">
      <dgm:prSet custT="1"/>
      <dgm:spPr/>
      <dgm:t>
        <a:bodyPr/>
        <a:lstStyle/>
        <a:p>
          <a:endParaRPr lang="es-ES" sz="1000"/>
        </a:p>
      </dgm:t>
    </dgm:pt>
    <dgm:pt modelId="{ADF598B3-AC77-4CB4-969D-ABFEC784E0FB}" type="sibTrans" cxnId="{5E97E824-C9B7-43DC-94CB-82902A2435C0}">
      <dgm:prSet/>
      <dgm:spPr/>
      <dgm:t>
        <a:bodyPr/>
        <a:lstStyle/>
        <a:p>
          <a:endParaRPr lang="es-ES" sz="2400"/>
        </a:p>
      </dgm:t>
    </dgm:pt>
    <dgm:pt modelId="{0A1A5737-2D0A-4757-8C91-5BCF65E3A138}">
      <dgm:prSet phldrT="[Texto]" custT="1"/>
      <dgm:spPr/>
      <dgm:t>
        <a:bodyPr/>
        <a:lstStyle/>
        <a:p>
          <a:r>
            <a:rPr lang="es-ES" sz="1000" dirty="0"/>
            <a:t>Convenios con las Corporaciones Ambientales para Licenciamientos</a:t>
          </a:r>
        </a:p>
      </dgm:t>
    </dgm:pt>
    <dgm:pt modelId="{CE44B3FD-36D4-4EFF-BAF4-90F83250AEF7}" type="parTrans" cxnId="{8980E047-C92A-4561-8114-B1D096B0207B}">
      <dgm:prSet custT="1"/>
      <dgm:spPr/>
      <dgm:t>
        <a:bodyPr/>
        <a:lstStyle/>
        <a:p>
          <a:endParaRPr lang="es-ES" sz="1000"/>
        </a:p>
      </dgm:t>
    </dgm:pt>
    <dgm:pt modelId="{F27D14F9-9E30-4ED3-9AB2-69989244F292}" type="sibTrans" cxnId="{8980E047-C92A-4561-8114-B1D096B0207B}">
      <dgm:prSet/>
      <dgm:spPr/>
      <dgm:t>
        <a:bodyPr/>
        <a:lstStyle/>
        <a:p>
          <a:endParaRPr lang="es-ES" sz="2400"/>
        </a:p>
      </dgm:t>
    </dgm:pt>
    <dgm:pt modelId="{2B6686DD-AD2E-4761-899F-10B3C1215FDC}">
      <dgm:prSet phldrT="[Texto]" custT="1"/>
      <dgm:spPr/>
      <dgm:t>
        <a:bodyPr/>
        <a:lstStyle/>
        <a:p>
          <a:r>
            <a:rPr lang="es-ES" sz="1000" dirty="0"/>
            <a:t>Bancarización de la Pequeña Minería</a:t>
          </a:r>
        </a:p>
      </dgm:t>
    </dgm:pt>
    <dgm:pt modelId="{DC7C7D3C-AE62-4525-B680-EC30E6AC0C71}" type="parTrans" cxnId="{10A598A5-2C52-4A67-9CF4-61A6DD49F94A}">
      <dgm:prSet custT="1"/>
      <dgm:spPr/>
      <dgm:t>
        <a:bodyPr/>
        <a:lstStyle/>
        <a:p>
          <a:endParaRPr lang="es-ES" sz="1000"/>
        </a:p>
      </dgm:t>
    </dgm:pt>
    <dgm:pt modelId="{6AE54461-B710-423D-8447-FE980301EDE1}" type="sibTrans" cxnId="{10A598A5-2C52-4A67-9CF4-61A6DD49F94A}">
      <dgm:prSet/>
      <dgm:spPr/>
      <dgm:t>
        <a:bodyPr/>
        <a:lstStyle/>
        <a:p>
          <a:endParaRPr lang="es-ES" sz="2400"/>
        </a:p>
      </dgm:t>
    </dgm:pt>
    <dgm:pt modelId="{7A0CD84B-BAAD-4701-8FD6-4C2E69141F6D}">
      <dgm:prSet phldrT="[Texto]" custT="1"/>
      <dgm:spPr/>
      <dgm:t>
        <a:bodyPr/>
        <a:lstStyle/>
        <a:p>
          <a:r>
            <a:rPr lang="es-ES" sz="1000" dirty="0"/>
            <a:t>RUCOM</a:t>
          </a:r>
        </a:p>
      </dgm:t>
    </dgm:pt>
    <dgm:pt modelId="{778046BD-C988-4FF8-AAE9-7344FB3B803A}" type="parTrans" cxnId="{87A0CEB9-56A0-4D0B-B54E-265287AB75CA}">
      <dgm:prSet custT="1"/>
      <dgm:spPr/>
      <dgm:t>
        <a:bodyPr/>
        <a:lstStyle/>
        <a:p>
          <a:endParaRPr lang="es-ES" sz="1000"/>
        </a:p>
      </dgm:t>
    </dgm:pt>
    <dgm:pt modelId="{C6813A66-8A40-4017-9DEC-A924E0B472DC}" type="sibTrans" cxnId="{87A0CEB9-56A0-4D0B-B54E-265287AB75CA}">
      <dgm:prSet/>
      <dgm:spPr/>
      <dgm:t>
        <a:bodyPr/>
        <a:lstStyle/>
        <a:p>
          <a:endParaRPr lang="es-ES" sz="2400"/>
        </a:p>
      </dgm:t>
    </dgm:pt>
    <dgm:pt modelId="{0F45DF33-DA93-4142-BE33-AA75C24DA462}">
      <dgm:prSet phldrT="[Texto]" custT="1"/>
      <dgm:spPr/>
      <dgm:t>
        <a:bodyPr/>
        <a:lstStyle/>
        <a:p>
          <a:r>
            <a:rPr lang="es-ES" sz="2000" dirty="0" err="1"/>
            <a:t>AREs</a:t>
          </a:r>
          <a:endParaRPr lang="es-ES" sz="2000" dirty="0"/>
        </a:p>
      </dgm:t>
    </dgm:pt>
    <dgm:pt modelId="{067B6464-E90D-4CE0-9E0B-DBEF59CD9C5B}" type="parTrans" cxnId="{9611688D-6746-4C68-B8E7-2A2B2AAE402C}">
      <dgm:prSet custT="1"/>
      <dgm:spPr/>
      <dgm:t>
        <a:bodyPr/>
        <a:lstStyle/>
        <a:p>
          <a:endParaRPr lang="es-ES" sz="1000"/>
        </a:p>
      </dgm:t>
    </dgm:pt>
    <dgm:pt modelId="{CD7083A3-D67E-4FC7-B7C2-82A1B4EE1557}" type="sibTrans" cxnId="{9611688D-6746-4C68-B8E7-2A2B2AAE402C}">
      <dgm:prSet/>
      <dgm:spPr/>
      <dgm:t>
        <a:bodyPr/>
        <a:lstStyle/>
        <a:p>
          <a:endParaRPr lang="es-ES" sz="2400"/>
        </a:p>
      </dgm:t>
    </dgm:pt>
    <dgm:pt modelId="{55826F08-6B1E-4B68-879C-F90AA0CDD799}">
      <dgm:prSet phldrT="[Texto]" custT="1"/>
      <dgm:spPr/>
      <dgm:t>
        <a:bodyPr/>
        <a:lstStyle/>
        <a:p>
          <a:r>
            <a:rPr lang="es-ES" sz="1000" dirty="0"/>
            <a:t>Prórroga a contratos de pequeña minería</a:t>
          </a:r>
        </a:p>
      </dgm:t>
    </dgm:pt>
    <dgm:pt modelId="{819BE59D-5BB9-4C8F-A588-483E7A833B00}" type="parTrans" cxnId="{6B66DD6A-D588-4B39-B312-87DA0EB38B42}">
      <dgm:prSet custT="1"/>
      <dgm:spPr/>
      <dgm:t>
        <a:bodyPr/>
        <a:lstStyle/>
        <a:p>
          <a:endParaRPr lang="es-ES" sz="1000"/>
        </a:p>
      </dgm:t>
    </dgm:pt>
    <dgm:pt modelId="{C2016558-B935-4364-BDFF-301E2A461DFD}" type="sibTrans" cxnId="{6B66DD6A-D588-4B39-B312-87DA0EB38B42}">
      <dgm:prSet/>
      <dgm:spPr/>
      <dgm:t>
        <a:bodyPr/>
        <a:lstStyle/>
        <a:p>
          <a:endParaRPr lang="es-ES" sz="2400"/>
        </a:p>
      </dgm:t>
    </dgm:pt>
    <dgm:pt modelId="{FA000010-563C-44A8-BD5A-BCE5356F2226}" type="pres">
      <dgm:prSet presAssocID="{37509078-CD22-4837-871E-D5A169A6F6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16F6B-8154-4F6C-A87D-DDFDD4AAA3C1}" type="pres">
      <dgm:prSet presAssocID="{605A2362-B392-4FED-9B6D-5CE229536E66}" presName="centerShape" presStyleLbl="node0" presStyleIdx="0" presStyleCnt="1" custScaleX="159025" custScaleY="165787"/>
      <dgm:spPr/>
    </dgm:pt>
    <dgm:pt modelId="{3F937092-705E-42D9-9100-7A4FDD461EAE}" type="pres">
      <dgm:prSet presAssocID="{BDBA0291-391C-46FF-8FFD-2E87F1D96771}" presName="parTrans" presStyleLbl="sibTrans2D1" presStyleIdx="0" presStyleCnt="10"/>
      <dgm:spPr/>
    </dgm:pt>
    <dgm:pt modelId="{22AE22B9-6C2A-4414-B1A2-428ACA53C497}" type="pres">
      <dgm:prSet presAssocID="{BDBA0291-391C-46FF-8FFD-2E87F1D96771}" presName="connectorText" presStyleLbl="sibTrans2D1" presStyleIdx="0" presStyleCnt="10"/>
      <dgm:spPr/>
    </dgm:pt>
    <dgm:pt modelId="{6DFE24DB-34DB-4BAC-B74E-6083941B5F96}" type="pres">
      <dgm:prSet presAssocID="{5B2666F7-6AAA-4E29-958B-5E18DFCE5C65}" presName="node" presStyleLbl="node1" presStyleIdx="0" presStyleCnt="10">
        <dgm:presLayoutVars>
          <dgm:bulletEnabled val="1"/>
        </dgm:presLayoutVars>
      </dgm:prSet>
      <dgm:spPr/>
    </dgm:pt>
    <dgm:pt modelId="{F763C3E4-A485-47C0-A12F-C0307A9E6AFE}" type="pres">
      <dgm:prSet presAssocID="{B0901F48-553A-48B9-A574-4D0653E40254}" presName="parTrans" presStyleLbl="sibTrans2D1" presStyleIdx="1" presStyleCnt="10"/>
      <dgm:spPr/>
    </dgm:pt>
    <dgm:pt modelId="{5D952C0F-9E0B-4CB3-A308-0FB514DDDF0B}" type="pres">
      <dgm:prSet presAssocID="{B0901F48-553A-48B9-A574-4D0653E40254}" presName="connectorText" presStyleLbl="sibTrans2D1" presStyleIdx="1" presStyleCnt="10"/>
      <dgm:spPr/>
    </dgm:pt>
    <dgm:pt modelId="{0F9C6538-A0AC-4F83-BBCD-5BED32B9B9D7}" type="pres">
      <dgm:prSet presAssocID="{25F7D291-E3DE-4FDD-9ADE-D15A81AE8296}" presName="node" presStyleLbl="node1" presStyleIdx="1" presStyleCnt="10">
        <dgm:presLayoutVars>
          <dgm:bulletEnabled val="1"/>
        </dgm:presLayoutVars>
      </dgm:prSet>
      <dgm:spPr/>
    </dgm:pt>
    <dgm:pt modelId="{D5DFD39A-2950-4355-8194-B9294C47E886}" type="pres">
      <dgm:prSet presAssocID="{7E2511EA-4B05-44C6-BEF5-E623E27F666C}" presName="parTrans" presStyleLbl="sibTrans2D1" presStyleIdx="2" presStyleCnt="10"/>
      <dgm:spPr/>
    </dgm:pt>
    <dgm:pt modelId="{DE740FD9-B725-40C3-BE70-F419629E6E03}" type="pres">
      <dgm:prSet presAssocID="{7E2511EA-4B05-44C6-BEF5-E623E27F666C}" presName="connectorText" presStyleLbl="sibTrans2D1" presStyleIdx="2" presStyleCnt="10"/>
      <dgm:spPr/>
    </dgm:pt>
    <dgm:pt modelId="{49ABB466-633F-44CC-A11D-E669BF5FAAF7}" type="pres">
      <dgm:prSet presAssocID="{2B152B5C-572D-4EFE-B26D-AF31CD8EBF14}" presName="node" presStyleLbl="node1" presStyleIdx="2" presStyleCnt="10">
        <dgm:presLayoutVars>
          <dgm:bulletEnabled val="1"/>
        </dgm:presLayoutVars>
      </dgm:prSet>
      <dgm:spPr/>
    </dgm:pt>
    <dgm:pt modelId="{173D93AB-2876-48CB-B7C0-C9DCC4E605AE}" type="pres">
      <dgm:prSet presAssocID="{4D79F423-9BA0-49B6-8EE5-633AC7BCCBA0}" presName="parTrans" presStyleLbl="sibTrans2D1" presStyleIdx="3" presStyleCnt="10"/>
      <dgm:spPr/>
    </dgm:pt>
    <dgm:pt modelId="{40F1757B-8679-4692-949C-C869432D49F6}" type="pres">
      <dgm:prSet presAssocID="{4D79F423-9BA0-49B6-8EE5-633AC7BCCBA0}" presName="connectorText" presStyleLbl="sibTrans2D1" presStyleIdx="3" presStyleCnt="10"/>
      <dgm:spPr/>
    </dgm:pt>
    <dgm:pt modelId="{0B949188-B8B5-4197-A86C-B44923A61520}" type="pres">
      <dgm:prSet presAssocID="{0331DD58-8B98-4F61-A37A-9E073FE394A4}" presName="node" presStyleLbl="node1" presStyleIdx="3" presStyleCnt="10">
        <dgm:presLayoutVars>
          <dgm:bulletEnabled val="1"/>
        </dgm:presLayoutVars>
      </dgm:prSet>
      <dgm:spPr/>
    </dgm:pt>
    <dgm:pt modelId="{C8D09F6F-FFD2-4312-8842-105A830C4513}" type="pres">
      <dgm:prSet presAssocID="{CA42D5A9-B8A8-4A60-971F-1955B617CA77}" presName="parTrans" presStyleLbl="sibTrans2D1" presStyleIdx="4" presStyleCnt="10"/>
      <dgm:spPr/>
    </dgm:pt>
    <dgm:pt modelId="{E9EC6FA2-EA4D-4CF7-ABC2-B39F1B216A82}" type="pres">
      <dgm:prSet presAssocID="{CA42D5A9-B8A8-4A60-971F-1955B617CA77}" presName="connectorText" presStyleLbl="sibTrans2D1" presStyleIdx="4" presStyleCnt="10"/>
      <dgm:spPr/>
    </dgm:pt>
    <dgm:pt modelId="{5D928D1A-B19E-4501-AF81-249953610A87}" type="pres">
      <dgm:prSet presAssocID="{EA746B38-3818-4A52-8C1F-A4C7FEE5E385}" presName="node" presStyleLbl="node1" presStyleIdx="4" presStyleCnt="10">
        <dgm:presLayoutVars>
          <dgm:bulletEnabled val="1"/>
        </dgm:presLayoutVars>
      </dgm:prSet>
      <dgm:spPr/>
    </dgm:pt>
    <dgm:pt modelId="{8289AF82-4386-47C4-8EA5-E3908FBC5788}" type="pres">
      <dgm:prSet presAssocID="{CE44B3FD-36D4-4EFF-BAF4-90F83250AEF7}" presName="parTrans" presStyleLbl="sibTrans2D1" presStyleIdx="5" presStyleCnt="10"/>
      <dgm:spPr/>
    </dgm:pt>
    <dgm:pt modelId="{E766010D-A62C-4518-84E9-F10BF0FE779D}" type="pres">
      <dgm:prSet presAssocID="{CE44B3FD-36D4-4EFF-BAF4-90F83250AEF7}" presName="connectorText" presStyleLbl="sibTrans2D1" presStyleIdx="5" presStyleCnt="10"/>
      <dgm:spPr/>
    </dgm:pt>
    <dgm:pt modelId="{914A9FA7-42B6-4851-94AC-65F617C3277D}" type="pres">
      <dgm:prSet presAssocID="{0A1A5737-2D0A-4757-8C91-5BCF65E3A138}" presName="node" presStyleLbl="node1" presStyleIdx="5" presStyleCnt="10" custScaleX="108067" custScaleY="102671">
        <dgm:presLayoutVars>
          <dgm:bulletEnabled val="1"/>
        </dgm:presLayoutVars>
      </dgm:prSet>
      <dgm:spPr/>
    </dgm:pt>
    <dgm:pt modelId="{257F31A9-E269-40E8-9D7C-CBA0761515FF}" type="pres">
      <dgm:prSet presAssocID="{819BE59D-5BB9-4C8F-A588-483E7A833B00}" presName="parTrans" presStyleLbl="sibTrans2D1" presStyleIdx="6" presStyleCnt="10"/>
      <dgm:spPr/>
    </dgm:pt>
    <dgm:pt modelId="{04FD984A-EDB8-451C-9AE2-0B1678CD1231}" type="pres">
      <dgm:prSet presAssocID="{819BE59D-5BB9-4C8F-A588-483E7A833B00}" presName="connectorText" presStyleLbl="sibTrans2D1" presStyleIdx="6" presStyleCnt="10"/>
      <dgm:spPr/>
    </dgm:pt>
    <dgm:pt modelId="{C5E13E83-C061-4F3C-AC8C-333B950C54CE}" type="pres">
      <dgm:prSet presAssocID="{55826F08-6B1E-4B68-879C-F90AA0CDD799}" presName="node" presStyleLbl="node1" presStyleIdx="6" presStyleCnt="10">
        <dgm:presLayoutVars>
          <dgm:bulletEnabled val="1"/>
        </dgm:presLayoutVars>
      </dgm:prSet>
      <dgm:spPr/>
    </dgm:pt>
    <dgm:pt modelId="{45929370-0237-4DBB-89DE-C0F5A33DACE5}" type="pres">
      <dgm:prSet presAssocID="{DC7C7D3C-AE62-4525-B680-EC30E6AC0C71}" presName="parTrans" presStyleLbl="sibTrans2D1" presStyleIdx="7" presStyleCnt="10"/>
      <dgm:spPr/>
    </dgm:pt>
    <dgm:pt modelId="{3592D89C-7689-4CF4-9B72-C19F484008A5}" type="pres">
      <dgm:prSet presAssocID="{DC7C7D3C-AE62-4525-B680-EC30E6AC0C71}" presName="connectorText" presStyleLbl="sibTrans2D1" presStyleIdx="7" presStyleCnt="10"/>
      <dgm:spPr/>
    </dgm:pt>
    <dgm:pt modelId="{4D676FAD-910F-4D60-BB7F-CD9B93874CFD}" type="pres">
      <dgm:prSet presAssocID="{2B6686DD-AD2E-4761-899F-10B3C1215FDC}" presName="node" presStyleLbl="node1" presStyleIdx="7" presStyleCnt="10">
        <dgm:presLayoutVars>
          <dgm:bulletEnabled val="1"/>
        </dgm:presLayoutVars>
      </dgm:prSet>
      <dgm:spPr/>
    </dgm:pt>
    <dgm:pt modelId="{9B31889D-4F0E-417D-9151-D9595D9406EF}" type="pres">
      <dgm:prSet presAssocID="{778046BD-C988-4FF8-AAE9-7344FB3B803A}" presName="parTrans" presStyleLbl="sibTrans2D1" presStyleIdx="8" presStyleCnt="10"/>
      <dgm:spPr/>
    </dgm:pt>
    <dgm:pt modelId="{7AFCECC8-78EC-416D-8303-AA82C721EBE9}" type="pres">
      <dgm:prSet presAssocID="{778046BD-C988-4FF8-AAE9-7344FB3B803A}" presName="connectorText" presStyleLbl="sibTrans2D1" presStyleIdx="8" presStyleCnt="10"/>
      <dgm:spPr/>
    </dgm:pt>
    <dgm:pt modelId="{B1519B57-2689-45EB-B0E8-58B27A3698B5}" type="pres">
      <dgm:prSet presAssocID="{7A0CD84B-BAAD-4701-8FD6-4C2E69141F6D}" presName="node" presStyleLbl="node1" presStyleIdx="8" presStyleCnt="10">
        <dgm:presLayoutVars>
          <dgm:bulletEnabled val="1"/>
        </dgm:presLayoutVars>
      </dgm:prSet>
      <dgm:spPr/>
    </dgm:pt>
    <dgm:pt modelId="{A2751699-0EE4-4ABB-8433-F2CC7A0A924F}" type="pres">
      <dgm:prSet presAssocID="{067B6464-E90D-4CE0-9E0B-DBEF59CD9C5B}" presName="parTrans" presStyleLbl="sibTrans2D1" presStyleIdx="9" presStyleCnt="10"/>
      <dgm:spPr/>
    </dgm:pt>
    <dgm:pt modelId="{023F8101-4AD9-48EB-8C9E-D4D88375FB6A}" type="pres">
      <dgm:prSet presAssocID="{067B6464-E90D-4CE0-9E0B-DBEF59CD9C5B}" presName="connectorText" presStyleLbl="sibTrans2D1" presStyleIdx="9" presStyleCnt="10"/>
      <dgm:spPr/>
    </dgm:pt>
    <dgm:pt modelId="{0FD4CD5D-1661-4F74-A76A-7EFA32239DE3}" type="pres">
      <dgm:prSet presAssocID="{0F45DF33-DA93-4142-BE33-AA75C24DA462}" presName="node" presStyleLbl="node1" presStyleIdx="9" presStyleCnt="10">
        <dgm:presLayoutVars>
          <dgm:bulletEnabled val="1"/>
        </dgm:presLayoutVars>
      </dgm:prSet>
      <dgm:spPr/>
    </dgm:pt>
  </dgm:ptLst>
  <dgm:cxnLst>
    <dgm:cxn modelId="{61715C0A-0B48-4B27-A98E-8F562EF467F5}" type="presOf" srcId="{778046BD-C988-4FF8-AAE9-7344FB3B803A}" destId="{9B31889D-4F0E-417D-9151-D9595D9406EF}" srcOrd="0" destOrd="0" presId="urn:microsoft.com/office/officeart/2005/8/layout/radial5"/>
    <dgm:cxn modelId="{07A84C0D-E887-4D1C-AAA8-5AA9ABC43F7E}" type="presOf" srcId="{BDBA0291-391C-46FF-8FFD-2E87F1D96771}" destId="{3F937092-705E-42D9-9100-7A4FDD461EAE}" srcOrd="0" destOrd="0" presId="urn:microsoft.com/office/officeart/2005/8/layout/radial5"/>
    <dgm:cxn modelId="{8B57310F-CD8C-4912-B688-B426189FDD61}" type="presOf" srcId="{BDBA0291-391C-46FF-8FFD-2E87F1D96771}" destId="{22AE22B9-6C2A-4414-B1A2-428ACA53C497}" srcOrd="1" destOrd="0" presId="urn:microsoft.com/office/officeart/2005/8/layout/radial5"/>
    <dgm:cxn modelId="{219F6C1D-4C48-4D5E-B519-E64253B5D1EC}" srcId="{605A2362-B392-4FED-9B6D-5CE229536E66}" destId="{5B2666F7-6AAA-4E29-958B-5E18DFCE5C65}" srcOrd="0" destOrd="0" parTransId="{BDBA0291-391C-46FF-8FFD-2E87F1D96771}" sibTransId="{DBAEC947-F01A-4720-8B4F-EDA596BA3A67}"/>
    <dgm:cxn modelId="{5E97E824-C9B7-43DC-94CB-82902A2435C0}" srcId="{605A2362-B392-4FED-9B6D-5CE229536E66}" destId="{25F7D291-E3DE-4FDD-9ADE-D15A81AE8296}" srcOrd="1" destOrd="0" parTransId="{B0901F48-553A-48B9-A574-4D0653E40254}" sibTransId="{ADF598B3-AC77-4CB4-969D-ABFEC784E0FB}"/>
    <dgm:cxn modelId="{26B4CD2A-D91C-494F-A696-D9494D8B5B62}" type="presOf" srcId="{7E2511EA-4B05-44C6-BEF5-E623E27F666C}" destId="{DE740FD9-B725-40C3-BE70-F419629E6E03}" srcOrd="1" destOrd="0" presId="urn:microsoft.com/office/officeart/2005/8/layout/radial5"/>
    <dgm:cxn modelId="{1597AA2E-20E8-4004-97A1-A1988F46A14F}" type="presOf" srcId="{4D79F423-9BA0-49B6-8EE5-633AC7BCCBA0}" destId="{40F1757B-8679-4692-949C-C869432D49F6}" srcOrd="1" destOrd="0" presId="urn:microsoft.com/office/officeart/2005/8/layout/radial5"/>
    <dgm:cxn modelId="{F220CD2E-36F0-41F9-B27F-A922C255D5BD}" type="presOf" srcId="{067B6464-E90D-4CE0-9E0B-DBEF59CD9C5B}" destId="{A2751699-0EE4-4ABB-8433-F2CC7A0A924F}" srcOrd="0" destOrd="0" presId="urn:microsoft.com/office/officeart/2005/8/layout/radial5"/>
    <dgm:cxn modelId="{8BF15C34-DDB4-404E-A753-97A398F194A8}" srcId="{37509078-CD22-4837-871E-D5A169A6F6DE}" destId="{605A2362-B392-4FED-9B6D-5CE229536E66}" srcOrd="0" destOrd="0" parTransId="{54BDADCA-0BB2-4520-AFDA-548608EB35F3}" sibTransId="{6F1A28F9-8250-4C4F-8387-72241EBCDA6F}"/>
    <dgm:cxn modelId="{C58E133D-B346-4B6C-B0B3-9B9471709F3A}" type="presOf" srcId="{819BE59D-5BB9-4C8F-A588-483E7A833B00}" destId="{257F31A9-E269-40E8-9D7C-CBA0761515FF}" srcOrd="0" destOrd="0" presId="urn:microsoft.com/office/officeart/2005/8/layout/radial5"/>
    <dgm:cxn modelId="{E6DE173E-7938-467B-A8A8-37CF835AB528}" type="presOf" srcId="{CA42D5A9-B8A8-4A60-971F-1955B617CA77}" destId="{E9EC6FA2-EA4D-4CF7-ABC2-B39F1B216A82}" srcOrd="1" destOrd="0" presId="urn:microsoft.com/office/officeart/2005/8/layout/radial5"/>
    <dgm:cxn modelId="{955EDA3E-E047-4C25-97EF-9AF5C5BFCC67}" type="presOf" srcId="{B0901F48-553A-48B9-A574-4D0653E40254}" destId="{F763C3E4-A485-47C0-A12F-C0307A9E6AFE}" srcOrd="0" destOrd="0" presId="urn:microsoft.com/office/officeart/2005/8/layout/radial5"/>
    <dgm:cxn modelId="{E2061C63-9ED0-4631-BC7C-FC69D29E7A29}" type="presOf" srcId="{B0901F48-553A-48B9-A574-4D0653E40254}" destId="{5D952C0F-9E0B-4CB3-A308-0FB514DDDF0B}" srcOrd="1" destOrd="0" presId="urn:microsoft.com/office/officeart/2005/8/layout/radial5"/>
    <dgm:cxn modelId="{83569243-4CFE-4B6E-8C20-332A4CC9EFAC}" type="presOf" srcId="{7A0CD84B-BAAD-4701-8FD6-4C2E69141F6D}" destId="{B1519B57-2689-45EB-B0E8-58B27A3698B5}" srcOrd="0" destOrd="0" presId="urn:microsoft.com/office/officeart/2005/8/layout/radial5"/>
    <dgm:cxn modelId="{F199B543-7F78-46D2-8B45-91355B9E373C}" type="presOf" srcId="{0331DD58-8B98-4F61-A37A-9E073FE394A4}" destId="{0B949188-B8B5-4197-A86C-B44923A61520}" srcOrd="0" destOrd="0" presId="urn:microsoft.com/office/officeart/2005/8/layout/radial5"/>
    <dgm:cxn modelId="{C5F1CE66-46A6-436A-BB5C-1CF16A799173}" type="presOf" srcId="{0A1A5737-2D0A-4757-8C91-5BCF65E3A138}" destId="{914A9FA7-42B6-4851-94AC-65F617C3277D}" srcOrd="0" destOrd="0" presId="urn:microsoft.com/office/officeart/2005/8/layout/radial5"/>
    <dgm:cxn modelId="{8980E047-C92A-4561-8114-B1D096B0207B}" srcId="{605A2362-B392-4FED-9B6D-5CE229536E66}" destId="{0A1A5737-2D0A-4757-8C91-5BCF65E3A138}" srcOrd="5" destOrd="0" parTransId="{CE44B3FD-36D4-4EFF-BAF4-90F83250AEF7}" sibTransId="{F27D14F9-9E30-4ED3-9AB2-69989244F292}"/>
    <dgm:cxn modelId="{6B66DD6A-D588-4B39-B312-87DA0EB38B42}" srcId="{605A2362-B392-4FED-9B6D-5CE229536E66}" destId="{55826F08-6B1E-4B68-879C-F90AA0CDD799}" srcOrd="6" destOrd="0" parTransId="{819BE59D-5BB9-4C8F-A588-483E7A833B00}" sibTransId="{C2016558-B935-4364-BDFF-301E2A461DFD}"/>
    <dgm:cxn modelId="{28E7CA6E-6B24-48A6-B56F-A346042BF078}" srcId="{605A2362-B392-4FED-9B6D-5CE229536E66}" destId="{2B152B5C-572D-4EFE-B26D-AF31CD8EBF14}" srcOrd="2" destOrd="0" parTransId="{7E2511EA-4B05-44C6-BEF5-E623E27F666C}" sibTransId="{0DD3BE72-26F7-4D65-B4FB-C47BB0A1FD25}"/>
    <dgm:cxn modelId="{EB704D55-81DD-4ADD-BAF3-F2ED7CFE88C8}" type="presOf" srcId="{2B152B5C-572D-4EFE-B26D-AF31CD8EBF14}" destId="{49ABB466-633F-44CC-A11D-E669BF5FAAF7}" srcOrd="0" destOrd="0" presId="urn:microsoft.com/office/officeart/2005/8/layout/radial5"/>
    <dgm:cxn modelId="{BF4C737B-C159-4AEB-99EA-08631729676E}" type="presOf" srcId="{37509078-CD22-4837-871E-D5A169A6F6DE}" destId="{FA000010-563C-44A8-BD5A-BCE5356F2226}" srcOrd="0" destOrd="0" presId="urn:microsoft.com/office/officeart/2005/8/layout/radial5"/>
    <dgm:cxn modelId="{40467A81-F4FA-4299-ADFB-C8866D9B2DBD}" type="presOf" srcId="{0F45DF33-DA93-4142-BE33-AA75C24DA462}" destId="{0FD4CD5D-1661-4F74-A76A-7EFA32239DE3}" srcOrd="0" destOrd="0" presId="urn:microsoft.com/office/officeart/2005/8/layout/radial5"/>
    <dgm:cxn modelId="{F49D1083-BB7F-458D-9F70-729DC41B348C}" type="presOf" srcId="{778046BD-C988-4FF8-AAE9-7344FB3B803A}" destId="{7AFCECC8-78EC-416D-8303-AA82C721EBE9}" srcOrd="1" destOrd="0" presId="urn:microsoft.com/office/officeart/2005/8/layout/radial5"/>
    <dgm:cxn modelId="{D359A783-46AB-4E52-8396-3A9A9047DDE4}" type="presOf" srcId="{25F7D291-E3DE-4FDD-9ADE-D15A81AE8296}" destId="{0F9C6538-A0AC-4F83-BBCD-5BED32B9B9D7}" srcOrd="0" destOrd="0" presId="urn:microsoft.com/office/officeart/2005/8/layout/radial5"/>
    <dgm:cxn modelId="{48253885-7F7A-45EE-A89B-30E028BBC2CE}" srcId="{605A2362-B392-4FED-9B6D-5CE229536E66}" destId="{0331DD58-8B98-4F61-A37A-9E073FE394A4}" srcOrd="3" destOrd="0" parTransId="{4D79F423-9BA0-49B6-8EE5-633AC7BCCBA0}" sibTransId="{89B2A11F-B386-4A0A-AFBB-602A72F4EDD6}"/>
    <dgm:cxn modelId="{446A0689-0A1C-4033-BF1E-237BD5EB7BA2}" type="presOf" srcId="{EA746B38-3818-4A52-8C1F-A4C7FEE5E385}" destId="{5D928D1A-B19E-4501-AF81-249953610A87}" srcOrd="0" destOrd="0" presId="urn:microsoft.com/office/officeart/2005/8/layout/radial5"/>
    <dgm:cxn modelId="{0918C08B-BB40-4037-B861-E10EEEEBF5F4}" srcId="{37509078-CD22-4837-871E-D5A169A6F6DE}" destId="{DE0AECAE-C3AA-449D-9745-EA6A4B8BE29A}" srcOrd="1" destOrd="0" parTransId="{A71DA04F-AE9B-46A3-9B61-2F80149F3B9D}" sibTransId="{9EC008C4-C5CC-466E-B38F-7A6572566EA5}"/>
    <dgm:cxn modelId="{9611688D-6746-4C68-B8E7-2A2B2AAE402C}" srcId="{605A2362-B392-4FED-9B6D-5CE229536E66}" destId="{0F45DF33-DA93-4142-BE33-AA75C24DA462}" srcOrd="9" destOrd="0" parTransId="{067B6464-E90D-4CE0-9E0B-DBEF59CD9C5B}" sibTransId="{CD7083A3-D67E-4FC7-B7C2-82A1B4EE1557}"/>
    <dgm:cxn modelId="{EE295F90-88E4-46BC-978B-C1B77F738AB1}" type="presOf" srcId="{819BE59D-5BB9-4C8F-A588-483E7A833B00}" destId="{04FD984A-EDB8-451C-9AE2-0B1678CD1231}" srcOrd="1" destOrd="0" presId="urn:microsoft.com/office/officeart/2005/8/layout/radial5"/>
    <dgm:cxn modelId="{A112E193-C692-40B6-B789-66B6E09C236A}" srcId="{605A2362-B392-4FED-9B6D-5CE229536E66}" destId="{EA746B38-3818-4A52-8C1F-A4C7FEE5E385}" srcOrd="4" destOrd="0" parTransId="{CA42D5A9-B8A8-4A60-971F-1955B617CA77}" sibTransId="{52AB7020-9E95-46BC-93DA-CD42334AFA97}"/>
    <dgm:cxn modelId="{86304BA4-FCBA-499A-BB67-E1F5E7BBE70E}" type="presOf" srcId="{4D79F423-9BA0-49B6-8EE5-633AC7BCCBA0}" destId="{173D93AB-2876-48CB-B7C0-C9DCC4E605AE}" srcOrd="0" destOrd="0" presId="urn:microsoft.com/office/officeart/2005/8/layout/radial5"/>
    <dgm:cxn modelId="{10A598A5-2C52-4A67-9CF4-61A6DD49F94A}" srcId="{605A2362-B392-4FED-9B6D-5CE229536E66}" destId="{2B6686DD-AD2E-4761-899F-10B3C1215FDC}" srcOrd="7" destOrd="0" parTransId="{DC7C7D3C-AE62-4525-B680-EC30E6AC0C71}" sibTransId="{6AE54461-B710-423D-8447-FE980301EDE1}"/>
    <dgm:cxn modelId="{12FEA6B4-E52C-45E0-8A3E-D327EE524E61}" type="presOf" srcId="{CE44B3FD-36D4-4EFF-BAF4-90F83250AEF7}" destId="{E766010D-A62C-4518-84E9-F10BF0FE779D}" srcOrd="1" destOrd="0" presId="urn:microsoft.com/office/officeart/2005/8/layout/radial5"/>
    <dgm:cxn modelId="{2F9AA5B8-E9E7-458E-96EF-4A10378B2802}" type="presOf" srcId="{2B6686DD-AD2E-4761-899F-10B3C1215FDC}" destId="{4D676FAD-910F-4D60-BB7F-CD9B93874CFD}" srcOrd="0" destOrd="0" presId="urn:microsoft.com/office/officeart/2005/8/layout/radial5"/>
    <dgm:cxn modelId="{87A0CEB9-56A0-4D0B-B54E-265287AB75CA}" srcId="{605A2362-B392-4FED-9B6D-5CE229536E66}" destId="{7A0CD84B-BAAD-4701-8FD6-4C2E69141F6D}" srcOrd="8" destOrd="0" parTransId="{778046BD-C988-4FF8-AAE9-7344FB3B803A}" sibTransId="{C6813A66-8A40-4017-9DEC-A924E0B472DC}"/>
    <dgm:cxn modelId="{35883FBC-6065-4834-B849-3D0988D2F7B5}" type="presOf" srcId="{7E2511EA-4B05-44C6-BEF5-E623E27F666C}" destId="{D5DFD39A-2950-4355-8194-B9294C47E886}" srcOrd="0" destOrd="0" presId="urn:microsoft.com/office/officeart/2005/8/layout/radial5"/>
    <dgm:cxn modelId="{058809BE-59CE-432D-A5A4-C147267CE3E8}" type="presOf" srcId="{DC7C7D3C-AE62-4525-B680-EC30E6AC0C71}" destId="{45929370-0237-4DBB-89DE-C0F5A33DACE5}" srcOrd="0" destOrd="0" presId="urn:microsoft.com/office/officeart/2005/8/layout/radial5"/>
    <dgm:cxn modelId="{36556DCD-6813-40B8-A448-0534F9327D12}" type="presOf" srcId="{DC7C7D3C-AE62-4525-B680-EC30E6AC0C71}" destId="{3592D89C-7689-4CF4-9B72-C19F484008A5}" srcOrd="1" destOrd="0" presId="urn:microsoft.com/office/officeart/2005/8/layout/radial5"/>
    <dgm:cxn modelId="{AB6B7BCE-6737-4044-83FA-6685C1C968DC}" type="presOf" srcId="{5B2666F7-6AAA-4E29-958B-5E18DFCE5C65}" destId="{6DFE24DB-34DB-4BAC-B74E-6083941B5F96}" srcOrd="0" destOrd="0" presId="urn:microsoft.com/office/officeart/2005/8/layout/radial5"/>
    <dgm:cxn modelId="{32FC6CD8-326D-45D0-A05F-62C8B79DA17C}" type="presOf" srcId="{CE44B3FD-36D4-4EFF-BAF4-90F83250AEF7}" destId="{8289AF82-4386-47C4-8EA5-E3908FBC5788}" srcOrd="0" destOrd="0" presId="urn:microsoft.com/office/officeart/2005/8/layout/radial5"/>
    <dgm:cxn modelId="{4B3C73D8-83E3-4B1C-AA65-430461303886}" type="presOf" srcId="{55826F08-6B1E-4B68-879C-F90AA0CDD799}" destId="{C5E13E83-C061-4F3C-AC8C-333B950C54CE}" srcOrd="0" destOrd="0" presId="urn:microsoft.com/office/officeart/2005/8/layout/radial5"/>
    <dgm:cxn modelId="{F39B29F4-856A-400E-B86C-39A8DD7E6295}" type="presOf" srcId="{605A2362-B392-4FED-9B6D-5CE229536E66}" destId="{1D716F6B-8154-4F6C-A87D-DDFDD4AAA3C1}" srcOrd="0" destOrd="0" presId="urn:microsoft.com/office/officeart/2005/8/layout/radial5"/>
    <dgm:cxn modelId="{F4F6D6F8-0E4A-418B-95B3-66F8D42013A8}" type="presOf" srcId="{CA42D5A9-B8A8-4A60-971F-1955B617CA77}" destId="{C8D09F6F-FFD2-4312-8842-105A830C4513}" srcOrd="0" destOrd="0" presId="urn:microsoft.com/office/officeart/2005/8/layout/radial5"/>
    <dgm:cxn modelId="{43A0A6F9-0E69-4443-8552-58E9023E89F1}" type="presOf" srcId="{067B6464-E90D-4CE0-9E0B-DBEF59CD9C5B}" destId="{023F8101-4AD9-48EB-8C9E-D4D88375FB6A}" srcOrd="1" destOrd="0" presId="urn:microsoft.com/office/officeart/2005/8/layout/radial5"/>
    <dgm:cxn modelId="{BED24D86-FDD3-4755-9D21-169271ED6891}" type="presParOf" srcId="{FA000010-563C-44A8-BD5A-BCE5356F2226}" destId="{1D716F6B-8154-4F6C-A87D-DDFDD4AAA3C1}" srcOrd="0" destOrd="0" presId="urn:microsoft.com/office/officeart/2005/8/layout/radial5"/>
    <dgm:cxn modelId="{44E3117C-2562-43E4-B57E-D2E2F147A436}" type="presParOf" srcId="{FA000010-563C-44A8-BD5A-BCE5356F2226}" destId="{3F937092-705E-42D9-9100-7A4FDD461EAE}" srcOrd="1" destOrd="0" presId="urn:microsoft.com/office/officeart/2005/8/layout/radial5"/>
    <dgm:cxn modelId="{6CAD54BB-EC0F-484F-96A6-4176551599BA}" type="presParOf" srcId="{3F937092-705E-42D9-9100-7A4FDD461EAE}" destId="{22AE22B9-6C2A-4414-B1A2-428ACA53C497}" srcOrd="0" destOrd="0" presId="urn:microsoft.com/office/officeart/2005/8/layout/radial5"/>
    <dgm:cxn modelId="{B9C6D42B-6D61-4426-B366-ED97AB5CD82B}" type="presParOf" srcId="{FA000010-563C-44A8-BD5A-BCE5356F2226}" destId="{6DFE24DB-34DB-4BAC-B74E-6083941B5F96}" srcOrd="2" destOrd="0" presId="urn:microsoft.com/office/officeart/2005/8/layout/radial5"/>
    <dgm:cxn modelId="{6DD728F1-1031-44FE-BB48-24E29887BF16}" type="presParOf" srcId="{FA000010-563C-44A8-BD5A-BCE5356F2226}" destId="{F763C3E4-A485-47C0-A12F-C0307A9E6AFE}" srcOrd="3" destOrd="0" presId="urn:microsoft.com/office/officeart/2005/8/layout/radial5"/>
    <dgm:cxn modelId="{AB916027-ED45-47E4-9DB8-00C858B5253F}" type="presParOf" srcId="{F763C3E4-A485-47C0-A12F-C0307A9E6AFE}" destId="{5D952C0F-9E0B-4CB3-A308-0FB514DDDF0B}" srcOrd="0" destOrd="0" presId="urn:microsoft.com/office/officeart/2005/8/layout/radial5"/>
    <dgm:cxn modelId="{3F04FA82-EA4C-4EBD-A85E-DB4BCC28BD2B}" type="presParOf" srcId="{FA000010-563C-44A8-BD5A-BCE5356F2226}" destId="{0F9C6538-A0AC-4F83-BBCD-5BED32B9B9D7}" srcOrd="4" destOrd="0" presId="urn:microsoft.com/office/officeart/2005/8/layout/radial5"/>
    <dgm:cxn modelId="{3F45FC09-69F9-4D3B-BFDE-7D2C921956E6}" type="presParOf" srcId="{FA000010-563C-44A8-BD5A-BCE5356F2226}" destId="{D5DFD39A-2950-4355-8194-B9294C47E886}" srcOrd="5" destOrd="0" presId="urn:microsoft.com/office/officeart/2005/8/layout/radial5"/>
    <dgm:cxn modelId="{835CD284-D73D-4F22-BBC8-C798DD167838}" type="presParOf" srcId="{D5DFD39A-2950-4355-8194-B9294C47E886}" destId="{DE740FD9-B725-40C3-BE70-F419629E6E03}" srcOrd="0" destOrd="0" presId="urn:microsoft.com/office/officeart/2005/8/layout/radial5"/>
    <dgm:cxn modelId="{F6FD8498-0EF5-45E0-B817-5285D3B87F4E}" type="presParOf" srcId="{FA000010-563C-44A8-BD5A-BCE5356F2226}" destId="{49ABB466-633F-44CC-A11D-E669BF5FAAF7}" srcOrd="6" destOrd="0" presId="urn:microsoft.com/office/officeart/2005/8/layout/radial5"/>
    <dgm:cxn modelId="{1111C99C-5591-4EB8-870E-A16CA4FD85E9}" type="presParOf" srcId="{FA000010-563C-44A8-BD5A-BCE5356F2226}" destId="{173D93AB-2876-48CB-B7C0-C9DCC4E605AE}" srcOrd="7" destOrd="0" presId="urn:microsoft.com/office/officeart/2005/8/layout/radial5"/>
    <dgm:cxn modelId="{A2455758-2F26-436C-A0AF-FE619A0D4D80}" type="presParOf" srcId="{173D93AB-2876-48CB-B7C0-C9DCC4E605AE}" destId="{40F1757B-8679-4692-949C-C869432D49F6}" srcOrd="0" destOrd="0" presId="urn:microsoft.com/office/officeart/2005/8/layout/radial5"/>
    <dgm:cxn modelId="{357CD817-967E-443C-9FC0-229F5DC3E9F7}" type="presParOf" srcId="{FA000010-563C-44A8-BD5A-BCE5356F2226}" destId="{0B949188-B8B5-4197-A86C-B44923A61520}" srcOrd="8" destOrd="0" presId="urn:microsoft.com/office/officeart/2005/8/layout/radial5"/>
    <dgm:cxn modelId="{00FCB568-DF1A-4537-92D3-12578AF91176}" type="presParOf" srcId="{FA000010-563C-44A8-BD5A-BCE5356F2226}" destId="{C8D09F6F-FFD2-4312-8842-105A830C4513}" srcOrd="9" destOrd="0" presId="urn:microsoft.com/office/officeart/2005/8/layout/radial5"/>
    <dgm:cxn modelId="{C2A115DE-C761-451C-A784-2138A79773A8}" type="presParOf" srcId="{C8D09F6F-FFD2-4312-8842-105A830C4513}" destId="{E9EC6FA2-EA4D-4CF7-ABC2-B39F1B216A82}" srcOrd="0" destOrd="0" presId="urn:microsoft.com/office/officeart/2005/8/layout/radial5"/>
    <dgm:cxn modelId="{A15D3E43-CF6A-4787-8CE4-E0626306007F}" type="presParOf" srcId="{FA000010-563C-44A8-BD5A-BCE5356F2226}" destId="{5D928D1A-B19E-4501-AF81-249953610A87}" srcOrd="10" destOrd="0" presId="urn:microsoft.com/office/officeart/2005/8/layout/radial5"/>
    <dgm:cxn modelId="{429DF1A2-414A-4E0E-9D43-25AE44923864}" type="presParOf" srcId="{FA000010-563C-44A8-BD5A-BCE5356F2226}" destId="{8289AF82-4386-47C4-8EA5-E3908FBC5788}" srcOrd="11" destOrd="0" presId="urn:microsoft.com/office/officeart/2005/8/layout/radial5"/>
    <dgm:cxn modelId="{0FB1A5CA-9642-4A5D-AB80-DF2AFD979472}" type="presParOf" srcId="{8289AF82-4386-47C4-8EA5-E3908FBC5788}" destId="{E766010D-A62C-4518-84E9-F10BF0FE779D}" srcOrd="0" destOrd="0" presId="urn:microsoft.com/office/officeart/2005/8/layout/radial5"/>
    <dgm:cxn modelId="{EDCCEB0D-6B0B-4D5F-95FF-7E0AB31BC3FB}" type="presParOf" srcId="{FA000010-563C-44A8-BD5A-BCE5356F2226}" destId="{914A9FA7-42B6-4851-94AC-65F617C3277D}" srcOrd="12" destOrd="0" presId="urn:microsoft.com/office/officeart/2005/8/layout/radial5"/>
    <dgm:cxn modelId="{1D907362-6E83-4F32-AFAF-F2167BAC9D06}" type="presParOf" srcId="{FA000010-563C-44A8-BD5A-BCE5356F2226}" destId="{257F31A9-E269-40E8-9D7C-CBA0761515FF}" srcOrd="13" destOrd="0" presId="urn:microsoft.com/office/officeart/2005/8/layout/radial5"/>
    <dgm:cxn modelId="{7545DA77-9544-4282-8B01-C340CE884B1B}" type="presParOf" srcId="{257F31A9-E269-40E8-9D7C-CBA0761515FF}" destId="{04FD984A-EDB8-451C-9AE2-0B1678CD1231}" srcOrd="0" destOrd="0" presId="urn:microsoft.com/office/officeart/2005/8/layout/radial5"/>
    <dgm:cxn modelId="{C4D8ECEF-D045-4F35-B5CF-43086C91CD33}" type="presParOf" srcId="{FA000010-563C-44A8-BD5A-BCE5356F2226}" destId="{C5E13E83-C061-4F3C-AC8C-333B950C54CE}" srcOrd="14" destOrd="0" presId="urn:microsoft.com/office/officeart/2005/8/layout/radial5"/>
    <dgm:cxn modelId="{57215A65-050B-4C16-9BA3-5781CCADA900}" type="presParOf" srcId="{FA000010-563C-44A8-BD5A-BCE5356F2226}" destId="{45929370-0237-4DBB-89DE-C0F5A33DACE5}" srcOrd="15" destOrd="0" presId="urn:microsoft.com/office/officeart/2005/8/layout/radial5"/>
    <dgm:cxn modelId="{5E0D7B5E-285A-43F6-B0FD-CBA5C52DA5A6}" type="presParOf" srcId="{45929370-0237-4DBB-89DE-C0F5A33DACE5}" destId="{3592D89C-7689-4CF4-9B72-C19F484008A5}" srcOrd="0" destOrd="0" presId="urn:microsoft.com/office/officeart/2005/8/layout/radial5"/>
    <dgm:cxn modelId="{179B0D93-91B8-4FE8-A68B-ABEA4687ED8C}" type="presParOf" srcId="{FA000010-563C-44A8-BD5A-BCE5356F2226}" destId="{4D676FAD-910F-4D60-BB7F-CD9B93874CFD}" srcOrd="16" destOrd="0" presId="urn:microsoft.com/office/officeart/2005/8/layout/radial5"/>
    <dgm:cxn modelId="{D0B5B645-0375-454C-95AA-38E1A950063A}" type="presParOf" srcId="{FA000010-563C-44A8-BD5A-BCE5356F2226}" destId="{9B31889D-4F0E-417D-9151-D9595D9406EF}" srcOrd="17" destOrd="0" presId="urn:microsoft.com/office/officeart/2005/8/layout/radial5"/>
    <dgm:cxn modelId="{E03F8D35-815E-4D21-AF55-9518216646F9}" type="presParOf" srcId="{9B31889D-4F0E-417D-9151-D9595D9406EF}" destId="{7AFCECC8-78EC-416D-8303-AA82C721EBE9}" srcOrd="0" destOrd="0" presId="urn:microsoft.com/office/officeart/2005/8/layout/radial5"/>
    <dgm:cxn modelId="{449B90F8-807A-4FD8-BBC6-1B736B204BC3}" type="presParOf" srcId="{FA000010-563C-44A8-BD5A-BCE5356F2226}" destId="{B1519B57-2689-45EB-B0E8-58B27A3698B5}" srcOrd="18" destOrd="0" presId="urn:microsoft.com/office/officeart/2005/8/layout/radial5"/>
    <dgm:cxn modelId="{EC08F96D-C301-4300-934B-CE4B2AE8BD4B}" type="presParOf" srcId="{FA000010-563C-44A8-BD5A-BCE5356F2226}" destId="{A2751699-0EE4-4ABB-8433-F2CC7A0A924F}" srcOrd="19" destOrd="0" presId="urn:microsoft.com/office/officeart/2005/8/layout/radial5"/>
    <dgm:cxn modelId="{2B3DAEC4-24C6-4C0B-BA43-27409AC7F6BF}" type="presParOf" srcId="{A2751699-0EE4-4ABB-8433-F2CC7A0A924F}" destId="{023F8101-4AD9-48EB-8C9E-D4D88375FB6A}" srcOrd="0" destOrd="0" presId="urn:microsoft.com/office/officeart/2005/8/layout/radial5"/>
    <dgm:cxn modelId="{2E65A95C-ED38-4AA8-BE37-744BDD78E445}" type="presParOf" srcId="{FA000010-563C-44A8-BD5A-BCE5356F2226}" destId="{0FD4CD5D-1661-4F74-A76A-7EFA32239DE3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6F6B-8154-4F6C-A87D-DDFDD4AAA3C1}">
      <dsp:nvSpPr>
        <dsp:cNvPr id="0" name=""/>
        <dsp:cNvSpPr/>
      </dsp:nvSpPr>
      <dsp:spPr>
        <a:xfrm>
          <a:off x="3686467" y="2133658"/>
          <a:ext cx="1556057" cy="16222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Formalización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Minería Bien Hecha</a:t>
          </a:r>
        </a:p>
      </dsp:txBody>
      <dsp:txXfrm>
        <a:off x="3914346" y="2371227"/>
        <a:ext cx="1100299" cy="1147085"/>
      </dsp:txXfrm>
    </dsp:sp>
    <dsp:sp modelId="{3F937092-705E-42D9-9100-7A4FDD461EAE}">
      <dsp:nvSpPr>
        <dsp:cNvPr id="0" name=""/>
        <dsp:cNvSpPr/>
      </dsp:nvSpPr>
      <dsp:spPr>
        <a:xfrm rot="16200000">
          <a:off x="4198382" y="1406108"/>
          <a:ext cx="532227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4270536" y="1574467"/>
        <a:ext cx="387920" cy="288613"/>
      </dsp:txXfrm>
    </dsp:sp>
    <dsp:sp modelId="{6DFE24DB-34DB-4BAC-B74E-6083941B5F96}">
      <dsp:nvSpPr>
        <dsp:cNvPr id="0" name=""/>
        <dsp:cNvSpPr/>
      </dsp:nvSpPr>
      <dsp:spPr>
        <a:xfrm>
          <a:off x="3898586" y="-2364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Subcontrato de Formalización</a:t>
          </a:r>
        </a:p>
      </dsp:txBody>
      <dsp:txXfrm>
        <a:off x="4064337" y="163387"/>
        <a:ext cx="800317" cy="800317"/>
      </dsp:txXfrm>
    </dsp:sp>
    <dsp:sp modelId="{F763C3E4-A485-47C0-A12F-C0307A9E6AFE}">
      <dsp:nvSpPr>
        <dsp:cNvPr id="0" name=""/>
        <dsp:cNvSpPr/>
      </dsp:nvSpPr>
      <dsp:spPr>
        <a:xfrm rot="18360000">
          <a:off x="4954658" y="1658991"/>
          <a:ext cx="538536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4984401" y="1813569"/>
        <a:ext cx="394229" cy="288613"/>
      </dsp:txXfrm>
    </dsp:sp>
    <dsp:sp modelId="{0F9C6538-A0AC-4F83-BBCD-5BED32B9B9D7}">
      <dsp:nvSpPr>
        <dsp:cNvPr id="0" name=""/>
        <dsp:cNvSpPr/>
      </dsp:nvSpPr>
      <dsp:spPr>
        <a:xfrm>
          <a:off x="5298235" y="452408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Fiscalización Diferencial</a:t>
          </a:r>
        </a:p>
      </dsp:txBody>
      <dsp:txXfrm>
        <a:off x="5463986" y="618159"/>
        <a:ext cx="800317" cy="800317"/>
      </dsp:txXfrm>
    </dsp:sp>
    <dsp:sp modelId="{D5DFD39A-2950-4355-8194-B9294C47E886}">
      <dsp:nvSpPr>
        <dsp:cNvPr id="0" name=""/>
        <dsp:cNvSpPr/>
      </dsp:nvSpPr>
      <dsp:spPr>
        <a:xfrm rot="20520000">
          <a:off x="5410279" y="2307897"/>
          <a:ext cx="548179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413810" y="2426399"/>
        <a:ext cx="403872" cy="288613"/>
      </dsp:txXfrm>
    </dsp:sp>
    <dsp:sp modelId="{49ABB466-633F-44CC-A11D-E669BF5FAAF7}">
      <dsp:nvSpPr>
        <dsp:cNvPr id="0" name=""/>
        <dsp:cNvSpPr/>
      </dsp:nvSpPr>
      <dsp:spPr>
        <a:xfrm>
          <a:off x="6163265" y="1643021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Cesión de Áreas para la Formalización</a:t>
          </a:r>
        </a:p>
      </dsp:txBody>
      <dsp:txXfrm>
        <a:off x="6329016" y="1808772"/>
        <a:ext cx="800317" cy="800317"/>
      </dsp:txXfrm>
    </dsp:sp>
    <dsp:sp modelId="{173D93AB-2876-48CB-B7C0-C9DCC4E605AE}">
      <dsp:nvSpPr>
        <dsp:cNvPr id="0" name=""/>
        <dsp:cNvSpPr/>
      </dsp:nvSpPr>
      <dsp:spPr>
        <a:xfrm rot="1080000">
          <a:off x="5410279" y="3100619"/>
          <a:ext cx="548179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413810" y="3174527"/>
        <a:ext cx="403872" cy="288613"/>
      </dsp:txXfrm>
    </dsp:sp>
    <dsp:sp modelId="{0B949188-B8B5-4197-A86C-B44923A61520}">
      <dsp:nvSpPr>
        <dsp:cNvPr id="0" name=""/>
        <dsp:cNvSpPr/>
      </dsp:nvSpPr>
      <dsp:spPr>
        <a:xfrm>
          <a:off x="6163265" y="3114699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Incautación y Destrucción de maquinaria pesada al servicio de la extracción ilícita</a:t>
          </a:r>
        </a:p>
      </dsp:txBody>
      <dsp:txXfrm>
        <a:off x="6329016" y="3280450"/>
        <a:ext cx="800317" cy="800317"/>
      </dsp:txXfrm>
    </dsp:sp>
    <dsp:sp modelId="{C8D09F6F-FFD2-4312-8842-105A830C4513}">
      <dsp:nvSpPr>
        <dsp:cNvPr id="0" name=""/>
        <dsp:cNvSpPr/>
      </dsp:nvSpPr>
      <dsp:spPr>
        <a:xfrm rot="3240000">
          <a:off x="4954658" y="3749525"/>
          <a:ext cx="538536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4984401" y="3787357"/>
        <a:ext cx="394229" cy="288613"/>
      </dsp:txXfrm>
    </dsp:sp>
    <dsp:sp modelId="{5D928D1A-B19E-4501-AF81-249953610A87}">
      <dsp:nvSpPr>
        <dsp:cNvPr id="0" name=""/>
        <dsp:cNvSpPr/>
      </dsp:nvSpPr>
      <dsp:spPr>
        <a:xfrm>
          <a:off x="5298235" y="4305312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Banco de Áreas para la Formalización Minera</a:t>
          </a:r>
        </a:p>
      </dsp:txBody>
      <dsp:txXfrm>
        <a:off x="5463986" y="4471063"/>
        <a:ext cx="800317" cy="800317"/>
      </dsp:txXfrm>
    </dsp:sp>
    <dsp:sp modelId="{8289AF82-4386-47C4-8EA5-E3908FBC5788}">
      <dsp:nvSpPr>
        <dsp:cNvPr id="0" name=""/>
        <dsp:cNvSpPr/>
      </dsp:nvSpPr>
      <dsp:spPr>
        <a:xfrm rot="5400000">
          <a:off x="4202387" y="3995078"/>
          <a:ext cx="524216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4274541" y="4019130"/>
        <a:ext cx="379909" cy="288613"/>
      </dsp:txXfrm>
    </dsp:sp>
    <dsp:sp modelId="{914A9FA7-42B6-4851-94AC-65F617C3277D}">
      <dsp:nvSpPr>
        <dsp:cNvPr id="0" name=""/>
        <dsp:cNvSpPr/>
      </dsp:nvSpPr>
      <dsp:spPr>
        <a:xfrm>
          <a:off x="3852934" y="4744970"/>
          <a:ext cx="1223123" cy="11620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Convenios con las Corporaciones Ambientales para Licenciamientos</a:t>
          </a:r>
        </a:p>
      </dsp:txBody>
      <dsp:txXfrm>
        <a:off x="4032056" y="4915148"/>
        <a:ext cx="864879" cy="821694"/>
      </dsp:txXfrm>
    </dsp:sp>
    <dsp:sp modelId="{257F31A9-E269-40E8-9D7C-CBA0761515FF}">
      <dsp:nvSpPr>
        <dsp:cNvPr id="0" name=""/>
        <dsp:cNvSpPr/>
      </dsp:nvSpPr>
      <dsp:spPr>
        <a:xfrm rot="7560000">
          <a:off x="3435797" y="3749525"/>
          <a:ext cx="538536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3550361" y="3787357"/>
        <a:ext cx="394229" cy="288613"/>
      </dsp:txXfrm>
    </dsp:sp>
    <dsp:sp modelId="{C5E13E83-C061-4F3C-AC8C-333B950C54CE}">
      <dsp:nvSpPr>
        <dsp:cNvPr id="0" name=""/>
        <dsp:cNvSpPr/>
      </dsp:nvSpPr>
      <dsp:spPr>
        <a:xfrm>
          <a:off x="2498937" y="4305312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Prórroga a contratos de pequeña minería</a:t>
          </a:r>
        </a:p>
      </dsp:txBody>
      <dsp:txXfrm>
        <a:off x="2664688" y="4471063"/>
        <a:ext cx="800317" cy="800317"/>
      </dsp:txXfrm>
    </dsp:sp>
    <dsp:sp modelId="{45929370-0237-4DBB-89DE-C0F5A33DACE5}">
      <dsp:nvSpPr>
        <dsp:cNvPr id="0" name=""/>
        <dsp:cNvSpPr/>
      </dsp:nvSpPr>
      <dsp:spPr>
        <a:xfrm rot="9720000">
          <a:off x="2970533" y="3100619"/>
          <a:ext cx="548179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3111309" y="3174527"/>
        <a:ext cx="403872" cy="288613"/>
      </dsp:txXfrm>
    </dsp:sp>
    <dsp:sp modelId="{4D676FAD-910F-4D60-BB7F-CD9B93874CFD}">
      <dsp:nvSpPr>
        <dsp:cNvPr id="0" name=""/>
        <dsp:cNvSpPr/>
      </dsp:nvSpPr>
      <dsp:spPr>
        <a:xfrm>
          <a:off x="1633906" y="3114699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Bancarización de la Pequeña Minería</a:t>
          </a:r>
        </a:p>
      </dsp:txBody>
      <dsp:txXfrm>
        <a:off x="1799657" y="3280450"/>
        <a:ext cx="800317" cy="800317"/>
      </dsp:txXfrm>
    </dsp:sp>
    <dsp:sp modelId="{9B31889D-4F0E-417D-9151-D9595D9406EF}">
      <dsp:nvSpPr>
        <dsp:cNvPr id="0" name=""/>
        <dsp:cNvSpPr/>
      </dsp:nvSpPr>
      <dsp:spPr>
        <a:xfrm rot="11880000">
          <a:off x="2970533" y="2307897"/>
          <a:ext cx="548179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3111309" y="2426399"/>
        <a:ext cx="403872" cy="288613"/>
      </dsp:txXfrm>
    </dsp:sp>
    <dsp:sp modelId="{B1519B57-2689-45EB-B0E8-58B27A3698B5}">
      <dsp:nvSpPr>
        <dsp:cNvPr id="0" name=""/>
        <dsp:cNvSpPr/>
      </dsp:nvSpPr>
      <dsp:spPr>
        <a:xfrm>
          <a:off x="1633906" y="1643021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RUCOM</a:t>
          </a:r>
        </a:p>
      </dsp:txBody>
      <dsp:txXfrm>
        <a:off x="1799657" y="1808772"/>
        <a:ext cx="800317" cy="800317"/>
      </dsp:txXfrm>
    </dsp:sp>
    <dsp:sp modelId="{A2751699-0EE4-4ABB-8433-F2CC7A0A924F}">
      <dsp:nvSpPr>
        <dsp:cNvPr id="0" name=""/>
        <dsp:cNvSpPr/>
      </dsp:nvSpPr>
      <dsp:spPr>
        <a:xfrm rot="14040000">
          <a:off x="3435797" y="1658991"/>
          <a:ext cx="538536" cy="48102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3550361" y="1813569"/>
        <a:ext cx="394229" cy="288613"/>
      </dsp:txXfrm>
    </dsp:sp>
    <dsp:sp modelId="{0FD4CD5D-1661-4F74-A76A-7EFA32239DE3}">
      <dsp:nvSpPr>
        <dsp:cNvPr id="0" name=""/>
        <dsp:cNvSpPr/>
      </dsp:nvSpPr>
      <dsp:spPr>
        <a:xfrm>
          <a:off x="2498937" y="452408"/>
          <a:ext cx="1131819" cy="11318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AREs</a:t>
          </a:r>
          <a:endParaRPr lang="es-ES" sz="2000" kern="1200" dirty="0"/>
        </a:p>
      </dsp:txBody>
      <dsp:txXfrm>
        <a:off x="2664688" y="618159"/>
        <a:ext cx="800317" cy="80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F6DA-C556-411A-9608-949182845117}" type="datetimeFigureOut">
              <a:rPr lang="es-CO" smtClean="0"/>
              <a:pPr/>
              <a:t>29/11/2017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3561F-1E55-4839-BC02-28004FCAE48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0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A26A-8D94-404F-8D70-134C5A687F2F}" type="datetimeFigureOut">
              <a:rPr lang="es-ES_tradnl" smtClean="0"/>
              <a:pPr/>
              <a:t>29/11/2017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8233-43F8-5245-85B5-69AC91EFE17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77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Reconocer que la </a:t>
            </a:r>
            <a:r>
              <a:rPr lang="es-MX" dirty="0" err="1"/>
              <a:t>Mape</a:t>
            </a:r>
            <a:r>
              <a:rPr lang="es-MX" dirty="0"/>
              <a:t> existe…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88233-43F8-5245-85B5-69AC91EFE17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9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637737"/>
            <a:ext cx="9144000" cy="1312623"/>
          </a:xfrm>
          <a:prstGeom prst="rect">
            <a:avLst/>
          </a:prstGeom>
          <a:solidFill>
            <a:schemeClr val="accent2"/>
          </a:solidFill>
        </p:spPr>
        <p:txBody>
          <a:bodyPr rIns="252000" anchor="ctr"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Nombre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708275"/>
            <a:ext cx="6228184" cy="1296789"/>
          </a:xfrm>
          <a:prstGeom prst="rect">
            <a:avLst/>
          </a:prstGeom>
          <a:solidFill>
            <a:schemeClr val="accent2"/>
          </a:solidFill>
        </p:spPr>
        <p:txBody>
          <a:bodyPr rIns="360000"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s-ES_tradnl" sz="28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Nombre sección</a:t>
            </a:r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C0AE00"/>
          </a:solidFill>
          <a:ln>
            <a:noFill/>
          </a:ln>
        </p:spPr>
        <p:txBody>
          <a:bodyPr vert="horz" lIns="360000" tIns="108000" rIns="360000" bIns="108000" rtlCol="0" anchor="ctr">
            <a:noAutofit/>
          </a:bodyPr>
          <a:lstStyle>
            <a:lvl1pPr marL="0" indent="0" algn="l">
              <a:defRPr sz="2000" i="1"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23528" y="1268413"/>
            <a:ext cx="83521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93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FA83-55F3-D149-A54E-A7D4E5CA1F84}" type="datetimeFigureOut">
              <a:rPr lang="es-ES_tradnl" smtClean="0"/>
              <a:pPr/>
              <a:t>29/11/2017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50B-6C5E-F949-9CDF-F558F13BA8C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27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/>
              <a:pPr algn="l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96" r:id="rId5"/>
    <p:sldLayoutId id="2147483697" r:id="rId6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313271"/>
            <a:ext cx="9140416" cy="54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PEQUEÑA MINERÍA EN EL MUNDO</a:t>
            </a:r>
          </a:p>
        </p:txBody>
      </p:sp>
      <p:pic>
        <p:nvPicPr>
          <p:cNvPr id="2052" name="Picture 4" descr="Resultado de imagen para paises mineros"/>
          <p:cNvPicPr>
            <a:picLocks noChangeAspect="1" noChangeArrowheads="1"/>
          </p:cNvPicPr>
          <p:nvPr/>
        </p:nvPicPr>
        <p:blipFill>
          <a:blip r:embed="rId2" cstate="print"/>
          <a:srcRect t="15724" b="11801"/>
          <a:stretch>
            <a:fillRect/>
          </a:stretch>
        </p:blipFill>
        <p:spPr bwMode="auto">
          <a:xfrm>
            <a:off x="251520" y="908720"/>
            <a:ext cx="5778498" cy="3140968"/>
          </a:xfrm>
          <a:prstGeom prst="rect">
            <a:avLst/>
          </a:prstGeom>
          <a:ln>
            <a:solidFill>
              <a:srgbClr val="CC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 redondeado"/>
          <p:cNvSpPr/>
          <p:nvPr/>
        </p:nvSpPr>
        <p:spPr>
          <a:xfrm>
            <a:off x="6156176" y="836712"/>
            <a:ext cx="2628800" cy="1296144"/>
          </a:xfrm>
          <a:prstGeom prst="round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80 países</a:t>
            </a:r>
          </a:p>
          <a:p>
            <a:pPr algn="ctr"/>
            <a:r>
              <a:rPr lang="es-PA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Tienen </a:t>
            </a:r>
            <a:r>
              <a:rPr lang="es-PA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PEQUEÑA MINERÍA</a:t>
            </a:r>
            <a:endParaRPr lang="es-PA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7452320" y="2204864"/>
            <a:ext cx="0" cy="360040"/>
          </a:xfrm>
          <a:prstGeom prst="straightConnector1">
            <a:avLst/>
          </a:prstGeom>
          <a:ln w="28575">
            <a:solidFill>
              <a:srgbClr val="3D29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6156176" y="2564904"/>
            <a:ext cx="2628800" cy="1224136"/>
          </a:xfrm>
          <a:prstGeom prst="round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100 millones</a:t>
            </a:r>
          </a:p>
          <a:p>
            <a:pPr algn="ctr"/>
            <a:r>
              <a:rPr lang="es-PA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personas dependen económicamente de la actividad artesanal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1520" y="4149080"/>
            <a:ext cx="5688632" cy="338554"/>
          </a:xfrm>
          <a:prstGeom prst="rect">
            <a:avLst/>
          </a:prstGeom>
          <a:solidFill>
            <a:srgbClr val="C0A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SUMINISTRO DE PRODUCCIÓN ARTESANAL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4581128"/>
            <a:ext cx="151216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80%</a:t>
            </a:r>
          </a:p>
          <a:p>
            <a:pPr algn="ctr"/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ZAFIRO</a:t>
            </a:r>
            <a:endParaRPr lang="es-P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4581128"/>
            <a:ext cx="151216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20%</a:t>
            </a:r>
          </a:p>
          <a:p>
            <a:pPr algn="ctr"/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ORO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067944" y="4581128"/>
            <a:ext cx="158417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20%</a:t>
            </a:r>
          </a:p>
          <a:p>
            <a:pPr algn="ctr"/>
            <a:r>
              <a:rPr lang="es-PA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DIAMANTES</a:t>
            </a: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7372799" y="4466111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Fuente: </a:t>
            </a:r>
            <a:r>
              <a:rPr lang="es-PA" sz="1600" dirty="0"/>
              <a:t>Banco Mundial (2013)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6156176" y="4293096"/>
            <a:ext cx="2628800" cy="1224136"/>
          </a:xfrm>
          <a:prstGeom prst="round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Solo </a:t>
            </a:r>
          </a:p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7 millones</a:t>
            </a:r>
          </a:p>
          <a:p>
            <a:pPr algn="ctr"/>
            <a:r>
              <a:rPr lang="es-PA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Viven de la minería industrial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7452320" y="3861048"/>
            <a:ext cx="0" cy="360040"/>
          </a:xfrm>
          <a:prstGeom prst="straightConnector1">
            <a:avLst/>
          </a:prstGeom>
          <a:ln w="28575">
            <a:solidFill>
              <a:srgbClr val="3D29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51520" y="6093296"/>
            <a:ext cx="550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*Mayor influencia: </a:t>
            </a:r>
            <a:r>
              <a:rPr lang="es-PA" sz="1600" dirty="0"/>
              <a:t>zonas rurales de países en vía de desarrollo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LA PEQUEÑA MINERÍA EN COLOMBIA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/>
          <a:srcRect l="2360" t="3217" r="2064"/>
          <a:stretch>
            <a:fillRect/>
          </a:stretch>
        </p:blipFill>
        <p:spPr>
          <a:xfrm>
            <a:off x="3278705" y="908723"/>
            <a:ext cx="5832648" cy="5211378"/>
          </a:xfrm>
          <a:prstGeom prst="rect">
            <a:avLst/>
          </a:prstGeom>
          <a:ln>
            <a:solidFill>
              <a:srgbClr val="3D294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430022" y="1005622"/>
            <a:ext cx="1944216" cy="1296144"/>
          </a:xfrm>
          <a:prstGeom prst="round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9.000</a:t>
            </a:r>
          </a:p>
          <a:p>
            <a:pPr algn="ctr"/>
            <a:r>
              <a:rPr lang="es-P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Títulos mineros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4860032" y="692696"/>
            <a:ext cx="0" cy="1944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0" y="4005064"/>
            <a:ext cx="3203848" cy="0"/>
          </a:xfrm>
          <a:prstGeom prst="line">
            <a:avLst/>
          </a:prstGeom>
          <a:ln>
            <a:solidFill>
              <a:srgbClr val="3D2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 redondeado"/>
          <p:cNvSpPr/>
          <p:nvPr/>
        </p:nvSpPr>
        <p:spPr>
          <a:xfrm>
            <a:off x="394018" y="5373216"/>
            <a:ext cx="2448272" cy="936104"/>
          </a:xfrm>
          <a:prstGeom prst="round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1,7</a:t>
            </a:r>
          </a:p>
          <a:p>
            <a:pPr algn="ctr"/>
            <a:r>
              <a:rPr lang="es-PA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Millones de </a:t>
            </a:r>
            <a:r>
              <a:rPr lang="es-PA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empleos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862070" y="4488393"/>
            <a:ext cx="1512168" cy="7920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350.000</a:t>
            </a:r>
          </a:p>
          <a:p>
            <a:pPr algn="ctr"/>
            <a:r>
              <a:rPr lang="es-PA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directos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2849" y="6275781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/>
              <a:t>*Por cada empleo directo se generan 4 indirectos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792246" y="2539265"/>
            <a:ext cx="1512168" cy="10081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64%</a:t>
            </a:r>
          </a:p>
          <a:p>
            <a:pPr algn="ctr"/>
            <a:r>
              <a:rPr lang="es-PA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Pequeña minería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FC7B8E3-BDD2-4A29-8756-58FE5FFEF722}"/>
              </a:ext>
            </a:extLst>
          </p:cNvPr>
          <p:cNvSpPr/>
          <p:nvPr/>
        </p:nvSpPr>
        <p:spPr>
          <a:xfrm>
            <a:off x="-36512" y="3975447"/>
            <a:ext cx="114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Empleo</a:t>
            </a:r>
            <a:endParaRPr lang="es-PA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LA PEQUEÑA MINERÍA EN LA PRODUCCIÓN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1269856"/>
            <a:ext cx="4572000" cy="360040"/>
          </a:xfrm>
          <a:prstGeom prst="rect">
            <a:avLst/>
          </a:prstGeom>
          <a:solidFill>
            <a:srgbClr val="C0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PRODUCCIÓN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16016" y="1269856"/>
            <a:ext cx="4427984" cy="864096"/>
          </a:xfrm>
          <a:prstGeom prst="rect">
            <a:avLst/>
          </a:prstGeom>
          <a:solidFill>
            <a:srgbClr val="C0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 DE LOS BAREQUEROS REPORTANDO PRODUCCIÓN DESDE LA IMPOSICIÓN DE TOPES - 2017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1629896"/>
            <a:ext cx="4067262" cy="360040"/>
          </a:xfrm>
          <a:prstGeom prst="rect">
            <a:avLst/>
          </a:prstGeom>
          <a:noFill/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AÑO 2016 VS. ENE-AGO 2017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55644"/>
              </p:ext>
            </p:extLst>
          </p:nvPr>
        </p:nvGraphicFramePr>
        <p:xfrm>
          <a:off x="179512" y="2205960"/>
          <a:ext cx="446449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PA" sz="1400" dirty="0"/>
                        <a:t>EXPLOTADOR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/>
                        <a:t>PARTICIPACIÓN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dirty="0"/>
                        <a:t>PARTICIPACIÓN </a:t>
                      </a:r>
                      <a:r>
                        <a:rPr lang="es-PA" sz="1400" dirty="0"/>
                        <a:t>(ENE-AGO 2017)</a:t>
                      </a:r>
                      <a:endParaRPr lang="es-PA" sz="1600" dirty="0"/>
                    </a:p>
                    <a:p>
                      <a:pPr algn="ctr"/>
                      <a:endParaRPr lang="es-P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/>
                        <a:t>BAREQUEROS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ctr"/>
                      <a:r>
                        <a:rPr lang="es-P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21,08%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ctr"/>
                      <a:r>
                        <a:rPr lang="es-P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SOLICITUDES LEGALIZACIÓN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RESERVA ESPECIAL</a:t>
                      </a:r>
                      <a:r>
                        <a:rPr lang="es-PA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(ÁREA)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ctr"/>
                      <a:r>
                        <a:rPr lang="es-P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SUBCONTRATO</a:t>
                      </a:r>
                      <a:r>
                        <a:rPr lang="es-PA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FORMALIZACIÓN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/>
                        <a:t>CHATARREROS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4572000" y="3070056"/>
            <a:ext cx="72008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Flecha arriba"/>
          <p:cNvSpPr/>
          <p:nvPr/>
        </p:nvSpPr>
        <p:spPr>
          <a:xfrm flipH="1">
            <a:off x="4572000" y="3430096"/>
            <a:ext cx="72008" cy="216024"/>
          </a:xfrm>
          <a:prstGeom prst="upArrow">
            <a:avLst/>
          </a:prstGeom>
          <a:solidFill>
            <a:srgbClr val="CCCC00"/>
          </a:solidFill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Flecha abajo"/>
          <p:cNvSpPr/>
          <p:nvPr/>
        </p:nvSpPr>
        <p:spPr>
          <a:xfrm>
            <a:off x="4572000" y="3790136"/>
            <a:ext cx="72008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Flecha arriba"/>
          <p:cNvSpPr/>
          <p:nvPr/>
        </p:nvSpPr>
        <p:spPr>
          <a:xfrm flipH="1">
            <a:off x="4572000" y="4222184"/>
            <a:ext cx="72008" cy="216024"/>
          </a:xfrm>
          <a:prstGeom prst="upArrow">
            <a:avLst/>
          </a:prstGeom>
          <a:solidFill>
            <a:srgbClr val="CCCC00"/>
          </a:solidFill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11 Flecha arriba"/>
          <p:cNvSpPr/>
          <p:nvPr/>
        </p:nvSpPr>
        <p:spPr>
          <a:xfrm flipH="1">
            <a:off x="4572000" y="4654232"/>
            <a:ext cx="72008" cy="216024"/>
          </a:xfrm>
          <a:prstGeom prst="upArrow">
            <a:avLst/>
          </a:prstGeom>
          <a:solidFill>
            <a:srgbClr val="CCCC00"/>
          </a:solidFill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12 Flecha arriba"/>
          <p:cNvSpPr/>
          <p:nvPr/>
        </p:nvSpPr>
        <p:spPr>
          <a:xfrm flipH="1">
            <a:off x="4572000" y="5086280"/>
            <a:ext cx="72008" cy="216024"/>
          </a:xfrm>
          <a:prstGeom prst="upArrow">
            <a:avLst/>
          </a:prstGeom>
          <a:solidFill>
            <a:srgbClr val="CCCC00"/>
          </a:solidFill>
          <a:ln>
            <a:solidFill>
              <a:srgbClr val="C0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5496" t="22641" r="43830" b="19283"/>
          <a:stretch>
            <a:fillRect/>
          </a:stretch>
        </p:blipFill>
        <p:spPr bwMode="auto">
          <a:xfrm>
            <a:off x="4748764" y="2205960"/>
            <a:ext cx="4215724" cy="3384376"/>
          </a:xfrm>
          <a:prstGeom prst="rect">
            <a:avLst/>
          </a:prstGeom>
          <a:noFill/>
          <a:ln w="9525">
            <a:solidFill>
              <a:srgbClr val="C0AE00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79512" y="5826750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Fuente: </a:t>
            </a:r>
            <a:r>
              <a:rPr lang="es-PA" sz="1600" dirty="0"/>
              <a:t>ANM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FFFF"/>
                </a:solidFill>
                <a:latin typeface="Verdana"/>
                <a:cs typeface="Verdana"/>
              </a:rPr>
              <a:t>Herramientas para la Formalización</a:t>
            </a:r>
            <a:endParaRPr lang="es-ES" dirty="0">
              <a:latin typeface="Arial Black"/>
              <a:cs typeface="Arial Black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1486811"/>
              </p:ext>
            </p:extLst>
          </p:nvPr>
        </p:nvGraphicFramePr>
        <p:xfrm>
          <a:off x="0" y="692696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TRANSPARENCIA EN LA MINERÍA ARTESANAL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87524" y="836712"/>
            <a:ext cx="8676964" cy="5544616"/>
          </a:xfrm>
        </p:spPr>
        <p:txBody>
          <a:bodyPr/>
          <a:lstStyle/>
          <a:p>
            <a:r>
              <a:rPr lang="es-PA" sz="1600" b="1" dirty="0"/>
              <a:t>Retos y oportunidades</a:t>
            </a:r>
          </a:p>
          <a:p>
            <a:endParaRPr lang="es-PA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Obtener información sobre la minería artesanal y en pequeña escala, principalmente orientada a evaluar el estado de la información y generar una propuesta sobre el potencial de la información a ser incorporada en los reportes anuales EITI.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Cómo incorporar la minería artesanal y de pequeña escala en los informes anuales de EITI Colombia, orientada al cumplimiento del estándar EITI. Nota guía #21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Generar información objetiva para que el grupo multipartícipes pueda evaluar la pertinencia de incorporar el segmento de la pequeña minería y en qué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Conocer los roles y responsabilidades del gobierno, empresas y sociedad civil frente a la MAPE (identificar los intereses, necesidades y los alcances de estos actores)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Contar con un análisis de institucionalidad sobre las demandas / peticiones de la MAPE respecto a trámites, tiempos, normatividad.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27784" y="422108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Carlos Andrés Cante</a:t>
            </a:r>
          </a:p>
          <a:p>
            <a:pPr algn="ctr"/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Viceministro de Minas</a:t>
            </a:r>
          </a:p>
        </p:txBody>
      </p:sp>
    </p:spTree>
    <p:extLst>
      <p:ext uri="{BB962C8B-B14F-4D97-AF65-F5344CB8AC3E}">
        <p14:creationId xmlns:p14="http://schemas.microsoft.com/office/powerpoint/2010/main" val="2132142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LayoutName="Blank"/>
</file>

<file path=customXml/item2.xml><?xml version="1.0" encoding="utf-8"?>
<XMLData LayoutName="SectionDividerWithoutImage"/>
</file>

<file path=customXml/item3.xml><?xml version="1.0" encoding="utf-8"?>
<XMLData LayoutName="CriticalThinkingAtTheCriticalTime"/>
</file>

<file path=customXml/item4.xml><?xml version="1.0" encoding="utf-8"?>
<XMLData LayoutName="CoverPageWithImage"/>
</file>

<file path=customXml/item5.xml><?xml version="1.0" encoding="utf-8"?>
<XMLData LayoutName="SingleColumnPane"/>
</file>

<file path=customXml/item6.xml><?xml version="1.0" encoding="utf-8"?>
<XMLData LayoutName="SectionDividerWithImage"/>
</file>

<file path=customXml/itemProps1.xml><?xml version="1.0" encoding="utf-8"?>
<ds:datastoreItem xmlns:ds="http://schemas.openxmlformats.org/officeDocument/2006/customXml" ds:itemID="{9C105838-5549-49EF-8871-CCFDBE50FB45}">
  <ds:schemaRefs/>
</ds:datastoreItem>
</file>

<file path=customXml/itemProps2.xml><?xml version="1.0" encoding="utf-8"?>
<ds:datastoreItem xmlns:ds="http://schemas.openxmlformats.org/officeDocument/2006/customXml" ds:itemID="{C32D9758-3965-48BC-98EA-2427308D0C10}">
  <ds:schemaRefs/>
</ds:datastoreItem>
</file>

<file path=customXml/itemProps3.xml><?xml version="1.0" encoding="utf-8"?>
<ds:datastoreItem xmlns:ds="http://schemas.openxmlformats.org/officeDocument/2006/customXml" ds:itemID="{DA59C532-47E0-4D95-BF6D-D3A1D0C5246F}">
  <ds:schemaRefs/>
</ds:datastoreItem>
</file>

<file path=customXml/itemProps4.xml><?xml version="1.0" encoding="utf-8"?>
<ds:datastoreItem xmlns:ds="http://schemas.openxmlformats.org/officeDocument/2006/customXml" ds:itemID="{EC5ABD0D-333A-40BE-AEA3-1E1BDE98C9BF}">
  <ds:schemaRefs/>
</ds:datastoreItem>
</file>

<file path=customXml/itemProps5.xml><?xml version="1.0" encoding="utf-8"?>
<ds:datastoreItem xmlns:ds="http://schemas.openxmlformats.org/officeDocument/2006/customXml" ds:itemID="{F4FDC495-A039-4931-AD8A-99F61648E5F0}">
  <ds:schemaRefs/>
</ds:datastoreItem>
</file>

<file path=customXml/itemProps6.xml><?xml version="1.0" encoding="utf-8"?>
<ds:datastoreItem xmlns:ds="http://schemas.openxmlformats.org/officeDocument/2006/customXml" ds:itemID="{972CEA4C-59A8-42F1-830C-AE3295A4E48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395</Words>
  <Application>Microsoft Office PowerPoint</Application>
  <PresentationFormat>Presentación en pantalla (4:3)</PresentationFormat>
  <Paragraphs>88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Verdana</vt:lpstr>
      <vt:lpstr>Tema de Office</vt:lpstr>
      <vt:lpstr>Presentación de PowerPoint</vt:lpstr>
      <vt:lpstr>PEQUEÑA MINERÍA EN EL MUNDO</vt:lpstr>
      <vt:lpstr>LA PEQUEÑA MINERÍA EN COLOMBIA</vt:lpstr>
      <vt:lpstr>LA PEQUEÑA MINERÍA EN LA PRODUCCIÓN</vt:lpstr>
      <vt:lpstr>Herramientas para la Formalización</vt:lpstr>
      <vt:lpstr>TRANSPARENCIA EN LA MINERÍA ARTESANAL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Gloria Patricia Gamba Saavedra</cp:lastModifiedBy>
  <cp:revision>152</cp:revision>
  <dcterms:created xsi:type="dcterms:W3CDTF">2014-10-20T16:00:02Z</dcterms:created>
  <dcterms:modified xsi:type="dcterms:W3CDTF">2017-11-30T04:58:12Z</dcterms:modified>
</cp:coreProperties>
</file>