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2"/>
  </p:sldMasterIdLst>
  <p:notesMasterIdLst>
    <p:notesMasterId r:id="rId24"/>
  </p:notesMasterIdLst>
  <p:sldIdLst>
    <p:sldId id="256" r:id="rId3"/>
    <p:sldId id="293" r:id="rId4"/>
    <p:sldId id="334" r:id="rId5"/>
    <p:sldId id="317" r:id="rId6"/>
    <p:sldId id="318" r:id="rId7"/>
    <p:sldId id="319" r:id="rId8"/>
    <p:sldId id="320" r:id="rId9"/>
    <p:sldId id="322" r:id="rId10"/>
    <p:sldId id="321" r:id="rId11"/>
    <p:sldId id="323" r:id="rId12"/>
    <p:sldId id="324" r:id="rId13"/>
    <p:sldId id="325" r:id="rId14"/>
    <p:sldId id="326" r:id="rId15"/>
    <p:sldId id="327" r:id="rId16"/>
    <p:sldId id="329" r:id="rId17"/>
    <p:sldId id="330" r:id="rId18"/>
    <p:sldId id="331" r:id="rId19"/>
    <p:sldId id="335" r:id="rId20"/>
    <p:sldId id="328" r:id="rId21"/>
    <p:sldId id="332" r:id="rId22"/>
    <p:sldId id="300" r:id="rId23"/>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002">
          <p15:clr>
            <a:srgbClr val="A4A3A4"/>
          </p15:clr>
        </p15:guide>
        <p15:guide id="2" pos="3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899"/>
    <p:restoredTop sz="75385" autoAdjust="0"/>
  </p:normalViewPr>
  <p:slideViewPr>
    <p:cSldViewPr snapToGrid="0" snapToObjects="1">
      <p:cViewPr varScale="1">
        <p:scale>
          <a:sx n="78" d="100"/>
          <a:sy n="78" d="100"/>
        </p:scale>
        <p:origin x="1856" y="184"/>
      </p:cViewPr>
      <p:guideLst>
        <p:guide orient="horz" pos="1002"/>
        <p:guide pos="34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5FA4D98-EB48-4A20-9317-9471828361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Date Placeholder 2">
            <a:extLst>
              <a:ext uri="{FF2B5EF4-FFF2-40B4-BE49-F238E27FC236}">
                <a16:creationId xmlns:a16="http://schemas.microsoft.com/office/drawing/2014/main" id="{439992D9-3ACD-4D70-8CDA-FCB3ED2C001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6EC49FE-A58E-814A-A0D0-290AD861B9E7}" type="datetimeFigureOut">
              <a:rPr lang="fr-FR"/>
              <a:pPr>
                <a:defRPr/>
              </a:pPr>
              <a:t>01/06/2018</a:t>
            </a:fld>
            <a:endParaRPr lang="fr-FR"/>
          </a:p>
        </p:txBody>
      </p:sp>
      <p:sp>
        <p:nvSpPr>
          <p:cNvPr id="4" name="Slide Image Placeholder 3">
            <a:extLst>
              <a:ext uri="{FF2B5EF4-FFF2-40B4-BE49-F238E27FC236}">
                <a16:creationId xmlns:a16="http://schemas.microsoft.com/office/drawing/2014/main" id="{6BAB92B7-4649-402E-88C7-83DD0662339F}"/>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Notes Placeholder 4">
            <a:extLst>
              <a:ext uri="{FF2B5EF4-FFF2-40B4-BE49-F238E27FC236}">
                <a16:creationId xmlns:a16="http://schemas.microsoft.com/office/drawing/2014/main" id="{14D49275-B113-4335-884E-1EC93911F565}"/>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fr-FR" noProof="0"/>
          </a:p>
        </p:txBody>
      </p:sp>
      <p:sp>
        <p:nvSpPr>
          <p:cNvPr id="6" name="Footer Placeholder 5">
            <a:extLst>
              <a:ext uri="{FF2B5EF4-FFF2-40B4-BE49-F238E27FC236}">
                <a16:creationId xmlns:a16="http://schemas.microsoft.com/office/drawing/2014/main" id="{C5C0D4A6-E984-4F48-9D43-BB060A6DEB8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Slide Number Placeholder 6">
            <a:extLst>
              <a:ext uri="{FF2B5EF4-FFF2-40B4-BE49-F238E27FC236}">
                <a16:creationId xmlns:a16="http://schemas.microsoft.com/office/drawing/2014/main" id="{4F5E3A1A-7A12-4B2A-A139-3D1FECAC4C32}"/>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6F286620-12F9-344C-B6C5-8E4761BEBD8E}"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344F192A-9EFA-4C4E-A7F4-CC152CCBC3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C870ECBC-F560-CC40-B23E-357A132787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6148" name="Slide Number Placeholder 3">
            <a:extLst>
              <a:ext uri="{FF2B5EF4-FFF2-40B4-BE49-F238E27FC236}">
                <a16:creationId xmlns:a16="http://schemas.microsoft.com/office/drawing/2014/main" id="{E05D2609-47B6-4D4C-A793-F3FCE714E9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A6DD0E87-0C49-1242-805A-BF7FAD77ED49}" type="slidenum">
              <a:rPr lang="fr-FR" altLang="es-AR" smtClean="0">
                <a:solidFill>
                  <a:srgbClr val="404040"/>
                </a:solidFill>
              </a:rPr>
              <a:pPr fontAlgn="base">
                <a:spcBef>
                  <a:spcPct val="0"/>
                </a:spcBef>
                <a:spcAft>
                  <a:spcPct val="0"/>
                </a:spcAft>
                <a:buSzPct val="100000"/>
              </a:pPr>
              <a:t>1</a:t>
            </a:fld>
            <a:endParaRPr lang="fr-FR" altLang="es-AR">
              <a:solidFill>
                <a:srgbClr val="40404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DCAB149-AEF6-6B49-9B1D-473D5C5CB1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2E3AC2F8-DAA8-0D4B-A4B0-0C426E7A76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24580" name="Slide Number Placeholder 3">
            <a:extLst>
              <a:ext uri="{FF2B5EF4-FFF2-40B4-BE49-F238E27FC236}">
                <a16:creationId xmlns:a16="http://schemas.microsoft.com/office/drawing/2014/main" id="{2DECB451-CFEC-FF44-9E10-0C59F27F60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FF394FE3-E5F4-8A4D-9FDB-62134E6FBDDC}" type="slidenum">
              <a:rPr lang="fr-FR" altLang="es-AR" smtClean="0">
                <a:solidFill>
                  <a:srgbClr val="404040"/>
                </a:solidFill>
              </a:rPr>
              <a:pPr fontAlgn="base">
                <a:spcBef>
                  <a:spcPct val="0"/>
                </a:spcBef>
                <a:spcAft>
                  <a:spcPct val="0"/>
                </a:spcAft>
                <a:buSzPct val="100000"/>
              </a:pPr>
              <a:t>10</a:t>
            </a:fld>
            <a:endParaRPr lang="fr-FR" altLang="es-AR">
              <a:solidFill>
                <a:srgbClr val="40404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0C2E489-8E08-6149-ACA5-AFAF5796E6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A170C10-20C1-3546-A8FF-99F4CD29C2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26628" name="Slide Number Placeholder 3">
            <a:extLst>
              <a:ext uri="{FF2B5EF4-FFF2-40B4-BE49-F238E27FC236}">
                <a16:creationId xmlns:a16="http://schemas.microsoft.com/office/drawing/2014/main" id="{3A94A478-1D66-5A4E-874C-409360DF36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C2757A53-A081-4D44-AD7F-89E0EA8D43FF}" type="slidenum">
              <a:rPr lang="fr-FR" altLang="es-AR" smtClean="0">
                <a:solidFill>
                  <a:srgbClr val="404040"/>
                </a:solidFill>
              </a:rPr>
              <a:pPr fontAlgn="base">
                <a:spcBef>
                  <a:spcPct val="0"/>
                </a:spcBef>
                <a:spcAft>
                  <a:spcPct val="0"/>
                </a:spcAft>
                <a:buSzPct val="100000"/>
              </a:pPr>
              <a:t>11</a:t>
            </a:fld>
            <a:endParaRPr lang="fr-FR" altLang="es-AR">
              <a:solidFill>
                <a:srgbClr val="40404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65139DA6-A5FF-3949-AD7E-F6B4E66DF8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8FD3C91A-0C90-3649-A19F-6B8DC8793A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28676" name="Slide Number Placeholder 3">
            <a:extLst>
              <a:ext uri="{FF2B5EF4-FFF2-40B4-BE49-F238E27FC236}">
                <a16:creationId xmlns:a16="http://schemas.microsoft.com/office/drawing/2014/main" id="{80F5A530-0E4A-CE44-9316-3EF38937E7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8CA9E105-17B5-2D4D-A1FE-D39342D066C3}" type="slidenum">
              <a:rPr lang="fr-FR" altLang="es-AR" smtClean="0">
                <a:solidFill>
                  <a:srgbClr val="404040"/>
                </a:solidFill>
              </a:rPr>
              <a:pPr fontAlgn="base">
                <a:spcBef>
                  <a:spcPct val="0"/>
                </a:spcBef>
                <a:spcAft>
                  <a:spcPct val="0"/>
                </a:spcAft>
                <a:buSzPct val="100000"/>
              </a:pPr>
              <a:t>12</a:t>
            </a:fld>
            <a:endParaRPr lang="fr-FR" altLang="es-AR">
              <a:solidFill>
                <a:srgbClr val="40404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363EDE9-0916-FE44-BB9F-9C7E724A61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9CFF147-A3A1-CC4D-A5DC-F4601484CD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30724" name="Slide Number Placeholder 3">
            <a:extLst>
              <a:ext uri="{FF2B5EF4-FFF2-40B4-BE49-F238E27FC236}">
                <a16:creationId xmlns:a16="http://schemas.microsoft.com/office/drawing/2014/main" id="{A8BBF6DC-ECC2-CB49-8583-DF5F1AD2E2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42E5DD8F-5EAE-B942-B7EE-0030F10D1D55}" type="slidenum">
              <a:rPr lang="fr-FR" altLang="es-AR" smtClean="0">
                <a:solidFill>
                  <a:srgbClr val="404040"/>
                </a:solidFill>
              </a:rPr>
              <a:pPr fontAlgn="base">
                <a:spcBef>
                  <a:spcPct val="0"/>
                </a:spcBef>
                <a:spcAft>
                  <a:spcPct val="0"/>
                </a:spcAft>
                <a:buSzPct val="100000"/>
              </a:pPr>
              <a:t>13</a:t>
            </a:fld>
            <a:endParaRPr lang="fr-FR" altLang="es-AR">
              <a:solidFill>
                <a:srgbClr val="40404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449CA118-499A-FA48-90F0-4F304BEF08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40006B41-53A5-944B-9ECA-3924985469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32772" name="Slide Number Placeholder 3">
            <a:extLst>
              <a:ext uri="{FF2B5EF4-FFF2-40B4-BE49-F238E27FC236}">
                <a16:creationId xmlns:a16="http://schemas.microsoft.com/office/drawing/2014/main" id="{E7C7F9B1-5567-EF4C-8E3B-AB5D0D5402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12D94B36-FAD9-264F-BC3B-53632FAD9A5D}" type="slidenum">
              <a:rPr lang="fr-FR" altLang="es-AR" smtClean="0">
                <a:solidFill>
                  <a:srgbClr val="404040"/>
                </a:solidFill>
              </a:rPr>
              <a:pPr fontAlgn="base">
                <a:spcBef>
                  <a:spcPct val="0"/>
                </a:spcBef>
                <a:spcAft>
                  <a:spcPct val="0"/>
                </a:spcAft>
                <a:buSzPct val="100000"/>
              </a:pPr>
              <a:t>14</a:t>
            </a:fld>
            <a:endParaRPr lang="fr-FR" altLang="es-AR">
              <a:solidFill>
                <a:srgbClr val="40404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1864B4D-F439-D045-A535-A40E1D0D80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85D1F398-5E19-4C4F-B0D7-97BBA9D10A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34820" name="Slide Number Placeholder 3">
            <a:extLst>
              <a:ext uri="{FF2B5EF4-FFF2-40B4-BE49-F238E27FC236}">
                <a16:creationId xmlns:a16="http://schemas.microsoft.com/office/drawing/2014/main" id="{3658BB09-84D1-D642-A855-755B2C4937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A2BA940E-F6CE-D54E-8EFE-445BEBC315FF}" type="slidenum">
              <a:rPr lang="fr-FR" altLang="es-AR" smtClean="0">
                <a:solidFill>
                  <a:srgbClr val="404040"/>
                </a:solidFill>
              </a:rPr>
              <a:pPr fontAlgn="base">
                <a:spcBef>
                  <a:spcPct val="0"/>
                </a:spcBef>
                <a:spcAft>
                  <a:spcPct val="0"/>
                </a:spcAft>
                <a:buSzPct val="100000"/>
              </a:pPr>
              <a:t>15</a:t>
            </a:fld>
            <a:endParaRPr lang="fr-FR" altLang="es-AR">
              <a:solidFill>
                <a:srgbClr val="40404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C059185-9D4B-A34B-A55B-A74DA51458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BD181F6A-B90C-1F4F-AAA6-63410078C0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36868" name="Slide Number Placeholder 3">
            <a:extLst>
              <a:ext uri="{FF2B5EF4-FFF2-40B4-BE49-F238E27FC236}">
                <a16:creationId xmlns:a16="http://schemas.microsoft.com/office/drawing/2014/main" id="{60062EA7-0399-1C4F-A821-B8682C957E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9899BAB3-BA58-114F-AC99-780F5114C94C}" type="slidenum">
              <a:rPr lang="fr-FR" altLang="es-AR" smtClean="0">
                <a:solidFill>
                  <a:srgbClr val="404040"/>
                </a:solidFill>
              </a:rPr>
              <a:pPr fontAlgn="base">
                <a:spcBef>
                  <a:spcPct val="0"/>
                </a:spcBef>
                <a:spcAft>
                  <a:spcPct val="0"/>
                </a:spcAft>
                <a:buSzPct val="100000"/>
              </a:pPr>
              <a:t>16</a:t>
            </a:fld>
            <a:endParaRPr lang="fr-FR" altLang="es-AR">
              <a:solidFill>
                <a:srgbClr val="40404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6CF218C0-5339-E944-90AE-5D00287797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2FCB273B-3F27-4F49-88D2-19560A9C60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38916" name="Slide Number Placeholder 3">
            <a:extLst>
              <a:ext uri="{FF2B5EF4-FFF2-40B4-BE49-F238E27FC236}">
                <a16:creationId xmlns:a16="http://schemas.microsoft.com/office/drawing/2014/main" id="{EEB3B303-4A5A-B94E-9550-3428C9BAC6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26E144B0-1A44-F341-81F6-40B51D0489A3}" type="slidenum">
              <a:rPr lang="fr-FR" altLang="es-AR" smtClean="0">
                <a:solidFill>
                  <a:srgbClr val="404040"/>
                </a:solidFill>
              </a:rPr>
              <a:pPr fontAlgn="base">
                <a:spcBef>
                  <a:spcPct val="0"/>
                </a:spcBef>
                <a:spcAft>
                  <a:spcPct val="0"/>
                </a:spcAft>
                <a:buSzPct val="100000"/>
              </a:pPr>
              <a:t>17</a:t>
            </a:fld>
            <a:endParaRPr lang="fr-FR" altLang="es-AR">
              <a:solidFill>
                <a:srgbClr val="40404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A5257F7-1023-2648-BBDF-78BE592769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2E17DAD9-8459-F045-AACF-0FCFED63C9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40964" name="Slide Number Placeholder 3">
            <a:extLst>
              <a:ext uri="{FF2B5EF4-FFF2-40B4-BE49-F238E27FC236}">
                <a16:creationId xmlns:a16="http://schemas.microsoft.com/office/drawing/2014/main" id="{03489A72-59D6-D44B-AAB9-5C76C91DB7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27FAB45E-8F01-1F44-8B2C-636BDD7F676F}" type="slidenum">
              <a:rPr lang="fr-FR" altLang="es-AR" smtClean="0">
                <a:solidFill>
                  <a:srgbClr val="404040"/>
                </a:solidFill>
              </a:rPr>
              <a:pPr fontAlgn="base">
                <a:spcBef>
                  <a:spcPct val="0"/>
                </a:spcBef>
                <a:spcAft>
                  <a:spcPct val="0"/>
                </a:spcAft>
                <a:buSzPct val="100000"/>
              </a:pPr>
              <a:t>18</a:t>
            </a:fld>
            <a:endParaRPr lang="fr-FR" altLang="es-AR">
              <a:solidFill>
                <a:srgbClr val="40404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85E710D8-B81E-B84A-BF70-E0F525BEAF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81A8E8BF-1416-E34D-AEB9-A322F99D67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43012" name="Slide Number Placeholder 3">
            <a:extLst>
              <a:ext uri="{FF2B5EF4-FFF2-40B4-BE49-F238E27FC236}">
                <a16:creationId xmlns:a16="http://schemas.microsoft.com/office/drawing/2014/main" id="{64F8635F-10C0-1741-A0C5-D7ADA687F7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86C96239-87C1-804E-BD4D-2142D55A6F68}" type="slidenum">
              <a:rPr lang="fr-FR" altLang="es-AR" smtClean="0">
                <a:solidFill>
                  <a:srgbClr val="404040"/>
                </a:solidFill>
              </a:rPr>
              <a:pPr fontAlgn="base">
                <a:spcBef>
                  <a:spcPct val="0"/>
                </a:spcBef>
                <a:spcAft>
                  <a:spcPct val="0"/>
                </a:spcAft>
                <a:buSzPct val="100000"/>
              </a:pPr>
              <a:t>19</a:t>
            </a:fld>
            <a:endParaRPr lang="fr-FR" altLang="es-AR">
              <a:solidFill>
                <a:srgbClr val="40404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E097F872-5405-2143-B9E2-62B8ED3D25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60D4B4D8-0B69-674C-A4C0-2CF834DE93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8196" name="Slide Number Placeholder 3">
            <a:extLst>
              <a:ext uri="{FF2B5EF4-FFF2-40B4-BE49-F238E27FC236}">
                <a16:creationId xmlns:a16="http://schemas.microsoft.com/office/drawing/2014/main" id="{043E4D23-B510-7A45-8F32-DA405CE3BA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B5A9C13A-D3EA-C843-B616-EA7A4626543D}" type="slidenum">
              <a:rPr lang="fr-FR" altLang="es-AR" smtClean="0">
                <a:solidFill>
                  <a:srgbClr val="404040"/>
                </a:solidFill>
              </a:rPr>
              <a:pPr fontAlgn="base">
                <a:spcBef>
                  <a:spcPct val="0"/>
                </a:spcBef>
                <a:spcAft>
                  <a:spcPct val="0"/>
                </a:spcAft>
                <a:buSzPct val="100000"/>
              </a:pPr>
              <a:t>2</a:t>
            </a:fld>
            <a:endParaRPr lang="fr-FR" altLang="es-AR">
              <a:solidFill>
                <a:srgbClr val="40404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E64F4F89-41F5-BE48-A19F-A7ED9B6699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B717E4BC-C2C8-5E49-8FE6-48C854A911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45060" name="Slide Number Placeholder 3">
            <a:extLst>
              <a:ext uri="{FF2B5EF4-FFF2-40B4-BE49-F238E27FC236}">
                <a16:creationId xmlns:a16="http://schemas.microsoft.com/office/drawing/2014/main" id="{DACEDD91-741C-FE47-88DE-B6378E19DA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B801D631-CD94-414D-A199-D5642DCB5E3C}" type="slidenum">
              <a:rPr lang="fr-FR" altLang="es-AR" smtClean="0">
                <a:solidFill>
                  <a:srgbClr val="404040"/>
                </a:solidFill>
              </a:rPr>
              <a:pPr fontAlgn="base">
                <a:spcBef>
                  <a:spcPct val="0"/>
                </a:spcBef>
                <a:spcAft>
                  <a:spcPct val="0"/>
                </a:spcAft>
                <a:buSzPct val="100000"/>
              </a:pPr>
              <a:t>20</a:t>
            </a:fld>
            <a:endParaRPr lang="fr-FR" altLang="es-AR">
              <a:solidFill>
                <a:srgbClr val="40404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B3818B07-9171-994D-B3A7-68CAA656BA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D158EAF8-36E2-D74A-8FE1-13DD15BF07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47108" name="Slide Number Placeholder 3">
            <a:extLst>
              <a:ext uri="{FF2B5EF4-FFF2-40B4-BE49-F238E27FC236}">
                <a16:creationId xmlns:a16="http://schemas.microsoft.com/office/drawing/2014/main" id="{B7F0CA63-2953-D045-AA76-4A90AAA1FD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55601488-E70F-5D46-91A3-90610E96B63D}" type="slidenum">
              <a:rPr lang="fr-FR" altLang="es-AR" smtClean="0">
                <a:solidFill>
                  <a:srgbClr val="404040"/>
                </a:solidFill>
              </a:rPr>
              <a:pPr fontAlgn="base">
                <a:spcBef>
                  <a:spcPct val="0"/>
                </a:spcBef>
                <a:spcAft>
                  <a:spcPct val="0"/>
                </a:spcAft>
                <a:buSzPct val="100000"/>
              </a:pPr>
              <a:t>21</a:t>
            </a:fld>
            <a:endParaRPr lang="fr-FR" altLang="es-AR">
              <a:solidFill>
                <a:srgbClr val="40404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2023134-4755-BD4A-A1C7-BC51C9323C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56E72C9-D03B-D14B-A850-813D9A8B15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10244" name="Slide Number Placeholder 3">
            <a:extLst>
              <a:ext uri="{FF2B5EF4-FFF2-40B4-BE49-F238E27FC236}">
                <a16:creationId xmlns:a16="http://schemas.microsoft.com/office/drawing/2014/main" id="{B0D64882-E7AA-D644-9463-38AA6F2084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C539C734-8D87-6544-BB53-F7B46A00283A}" type="slidenum">
              <a:rPr lang="fr-FR" altLang="es-AR" smtClean="0">
                <a:solidFill>
                  <a:srgbClr val="404040"/>
                </a:solidFill>
              </a:rPr>
              <a:pPr fontAlgn="base">
                <a:spcBef>
                  <a:spcPct val="0"/>
                </a:spcBef>
                <a:spcAft>
                  <a:spcPct val="0"/>
                </a:spcAft>
                <a:buSzPct val="100000"/>
              </a:pPr>
              <a:t>3</a:t>
            </a:fld>
            <a:endParaRPr lang="fr-FR" altLang="es-AR">
              <a:solidFill>
                <a:srgbClr val="40404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E3533B2-3B52-9F44-93AC-9E141B3930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25ED1A9-59D3-4348-8EC3-1CACE6B0C0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12292" name="Slide Number Placeholder 3">
            <a:extLst>
              <a:ext uri="{FF2B5EF4-FFF2-40B4-BE49-F238E27FC236}">
                <a16:creationId xmlns:a16="http://schemas.microsoft.com/office/drawing/2014/main" id="{294DD26C-A688-9E4E-8FEF-E99AAC5F49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AEAEE00F-82B6-3F49-A962-D4F9BB733ABD}" type="slidenum">
              <a:rPr lang="fr-FR" altLang="es-AR" smtClean="0">
                <a:solidFill>
                  <a:srgbClr val="404040"/>
                </a:solidFill>
              </a:rPr>
              <a:pPr fontAlgn="base">
                <a:spcBef>
                  <a:spcPct val="0"/>
                </a:spcBef>
                <a:spcAft>
                  <a:spcPct val="0"/>
                </a:spcAft>
                <a:buSzPct val="100000"/>
              </a:pPr>
              <a:t>4</a:t>
            </a:fld>
            <a:endParaRPr lang="fr-FR" altLang="es-AR">
              <a:solidFill>
                <a:srgbClr val="40404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2006BF10-98B8-6A4D-BF38-640694D3F2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DC1644B-34FA-AA4E-9F91-7932074652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14340" name="Slide Number Placeholder 3">
            <a:extLst>
              <a:ext uri="{FF2B5EF4-FFF2-40B4-BE49-F238E27FC236}">
                <a16:creationId xmlns:a16="http://schemas.microsoft.com/office/drawing/2014/main" id="{A8D1A913-0E25-B34C-A35A-09270B04E0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7BCBB81B-8093-1348-A5A7-9145ECCF5261}" type="slidenum">
              <a:rPr lang="fr-FR" altLang="es-AR" smtClean="0">
                <a:solidFill>
                  <a:srgbClr val="404040"/>
                </a:solidFill>
              </a:rPr>
              <a:pPr fontAlgn="base">
                <a:spcBef>
                  <a:spcPct val="0"/>
                </a:spcBef>
                <a:spcAft>
                  <a:spcPct val="0"/>
                </a:spcAft>
                <a:buSzPct val="100000"/>
              </a:pPr>
              <a:t>5</a:t>
            </a:fld>
            <a:endParaRPr lang="fr-FR" altLang="es-AR">
              <a:solidFill>
                <a:srgbClr val="40404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F545A51-09CF-344D-80FF-C251B9D7BA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966EEA7C-D2B9-0B48-93D6-C1D7849B0D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16388" name="Slide Number Placeholder 3">
            <a:extLst>
              <a:ext uri="{FF2B5EF4-FFF2-40B4-BE49-F238E27FC236}">
                <a16:creationId xmlns:a16="http://schemas.microsoft.com/office/drawing/2014/main" id="{BCA3FFE8-05F0-A34E-A7D9-A29F9D80A1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888424CE-64CE-3F47-8D0F-1D3FC95FE8A6}" type="slidenum">
              <a:rPr lang="fr-FR" altLang="es-AR" smtClean="0">
                <a:solidFill>
                  <a:srgbClr val="404040"/>
                </a:solidFill>
              </a:rPr>
              <a:pPr fontAlgn="base">
                <a:spcBef>
                  <a:spcPct val="0"/>
                </a:spcBef>
                <a:spcAft>
                  <a:spcPct val="0"/>
                </a:spcAft>
                <a:buSzPct val="100000"/>
              </a:pPr>
              <a:t>6</a:t>
            </a:fld>
            <a:endParaRPr lang="fr-FR" altLang="es-AR">
              <a:solidFill>
                <a:srgbClr val="40404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B737F5F-8344-4247-9C8B-AE92F5FF47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F8F8110-144D-674E-B7B7-5AFA7CBD86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18436" name="Slide Number Placeholder 3">
            <a:extLst>
              <a:ext uri="{FF2B5EF4-FFF2-40B4-BE49-F238E27FC236}">
                <a16:creationId xmlns:a16="http://schemas.microsoft.com/office/drawing/2014/main" id="{65BDD323-A409-F549-830A-F385817CA0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4F911BB7-42F1-734C-82FA-AB1E7621B829}" type="slidenum">
              <a:rPr lang="fr-FR" altLang="es-AR" smtClean="0">
                <a:solidFill>
                  <a:srgbClr val="404040"/>
                </a:solidFill>
              </a:rPr>
              <a:pPr fontAlgn="base">
                <a:spcBef>
                  <a:spcPct val="0"/>
                </a:spcBef>
                <a:spcAft>
                  <a:spcPct val="0"/>
                </a:spcAft>
                <a:buSzPct val="100000"/>
              </a:pPr>
              <a:t>7</a:t>
            </a:fld>
            <a:endParaRPr lang="fr-FR" altLang="es-AR">
              <a:solidFill>
                <a:srgbClr val="40404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AD38ABA9-9118-C74B-9216-CE42AE6B46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A26997CB-7DF3-8E44-BD93-1164576F07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20484" name="Slide Number Placeholder 3">
            <a:extLst>
              <a:ext uri="{FF2B5EF4-FFF2-40B4-BE49-F238E27FC236}">
                <a16:creationId xmlns:a16="http://schemas.microsoft.com/office/drawing/2014/main" id="{F17F8D2A-9557-D548-8B03-533766447C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4752FFD0-ECE7-C143-BD7E-4C4B8146FB69}" type="slidenum">
              <a:rPr lang="fr-FR" altLang="es-AR" smtClean="0">
                <a:solidFill>
                  <a:srgbClr val="404040"/>
                </a:solidFill>
              </a:rPr>
              <a:pPr fontAlgn="base">
                <a:spcBef>
                  <a:spcPct val="0"/>
                </a:spcBef>
                <a:spcAft>
                  <a:spcPct val="0"/>
                </a:spcAft>
                <a:buSzPct val="100000"/>
              </a:pPr>
              <a:t>8</a:t>
            </a:fld>
            <a:endParaRPr lang="fr-FR" altLang="es-AR">
              <a:solidFill>
                <a:srgbClr val="40404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86B06F7-FDE8-3E43-8849-F991F1FF7A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E47197B3-BDF5-0448-B3F6-7C7737B42D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22532" name="Slide Number Placeholder 3">
            <a:extLst>
              <a:ext uri="{FF2B5EF4-FFF2-40B4-BE49-F238E27FC236}">
                <a16:creationId xmlns:a16="http://schemas.microsoft.com/office/drawing/2014/main" id="{2ADA7D33-3FBF-B743-AC30-9E5A7D7EBB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F8AC8A37-E65E-704F-AEC5-6FAEFDF2A2AE}" type="slidenum">
              <a:rPr lang="fr-FR" altLang="es-AR" smtClean="0">
                <a:solidFill>
                  <a:srgbClr val="404040"/>
                </a:solidFill>
              </a:rPr>
              <a:pPr fontAlgn="base">
                <a:spcBef>
                  <a:spcPct val="0"/>
                </a:spcBef>
                <a:spcAft>
                  <a:spcPct val="0"/>
                </a:spcAft>
                <a:buSzPct val="100000"/>
              </a:pPr>
              <a:t>9</a:t>
            </a:fld>
            <a:endParaRPr lang="fr-FR" altLang="es-AR">
              <a:solidFill>
                <a:srgbClr val="40404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D1740A-3F01-DB4B-8B8D-697691D4FA9E}"/>
              </a:ext>
            </a:extLst>
          </p:cNvPr>
          <p:cNvSpPr/>
          <p:nvPr userDrawn="1"/>
        </p:nvSpPr>
        <p:spPr>
          <a:xfrm>
            <a:off x="0" y="-60325"/>
            <a:ext cx="9144000" cy="3460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pic>
        <p:nvPicPr>
          <p:cNvPr id="5" name="Picture 6" descr="EITI_Logo.png">
            <a:extLst>
              <a:ext uri="{FF2B5EF4-FFF2-40B4-BE49-F238E27FC236}">
                <a16:creationId xmlns:a16="http://schemas.microsoft.com/office/drawing/2014/main" id="{AC786BED-9739-E547-86FF-91157252A4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925" y="285750"/>
            <a:ext cx="1512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5">
            <a:extLst>
              <a:ext uri="{FF2B5EF4-FFF2-40B4-BE49-F238E27FC236}">
                <a16:creationId xmlns:a16="http://schemas.microsoft.com/office/drawing/2014/main" id="{202CA7A8-D42F-024A-9486-72DE53AB32DF}"/>
              </a:ext>
            </a:extLst>
          </p:cNvPr>
          <p:cNvSpPr>
            <a:spLocks noChangeArrowheads="1"/>
          </p:cNvSpPr>
          <p:nvPr userDrawn="1"/>
        </p:nvSpPr>
        <p:spPr bwMode="auto">
          <a:xfrm>
            <a:off x="0" y="1052513"/>
            <a:ext cx="9144000" cy="166687"/>
          </a:xfrm>
          <a:prstGeom prst="rect">
            <a:avLst/>
          </a:prstGeom>
          <a:solidFill>
            <a:srgbClr val="0076A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defRPr/>
            </a:pPr>
            <a:r>
              <a:rPr lang="en-GB" altLang="es-AR" sz="3600">
                <a:solidFill>
                  <a:srgbClr val="FFFFFF"/>
                </a:solidFill>
                <a:latin typeface="Frutiger LT 57 Cn"/>
              </a:rPr>
              <a:t> </a:t>
            </a:r>
          </a:p>
        </p:txBody>
      </p:sp>
      <p:sp>
        <p:nvSpPr>
          <p:cNvPr id="7" name="Rectangle 8">
            <a:extLst>
              <a:ext uri="{FF2B5EF4-FFF2-40B4-BE49-F238E27FC236}">
                <a16:creationId xmlns:a16="http://schemas.microsoft.com/office/drawing/2014/main" id="{7AF02A25-3DA6-EA40-B25A-D6E0C6BD4453}"/>
              </a:ext>
            </a:extLst>
          </p:cNvPr>
          <p:cNvSpPr>
            <a:spLocks noChangeArrowheads="1"/>
          </p:cNvSpPr>
          <p:nvPr userDrawn="1"/>
        </p:nvSpPr>
        <p:spPr bwMode="auto">
          <a:xfrm>
            <a:off x="1300163" y="1052513"/>
            <a:ext cx="611187" cy="166687"/>
          </a:xfrm>
          <a:prstGeom prst="rect">
            <a:avLst/>
          </a:prstGeom>
          <a:solidFill>
            <a:srgbClr val="60BCE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a:defRPr/>
            </a:pPr>
            <a:endParaRPr lang="en-GB" altLang="es-AR" sz="3600">
              <a:solidFill>
                <a:schemeClr val="bg1"/>
              </a:solidFill>
              <a:latin typeface="Frutiger LT 57 Cn"/>
            </a:endParaRPr>
          </a:p>
        </p:txBody>
      </p:sp>
      <p:sp>
        <p:nvSpPr>
          <p:cNvPr id="8" name="Rectangle 10">
            <a:extLst>
              <a:ext uri="{FF2B5EF4-FFF2-40B4-BE49-F238E27FC236}">
                <a16:creationId xmlns:a16="http://schemas.microsoft.com/office/drawing/2014/main" id="{B7DD6674-BFA6-4945-BAB6-FA97B734061A}"/>
              </a:ext>
            </a:extLst>
          </p:cNvPr>
          <p:cNvSpPr/>
          <p:nvPr userDrawn="1"/>
        </p:nvSpPr>
        <p:spPr>
          <a:xfrm>
            <a:off x="7662863" y="6164263"/>
            <a:ext cx="1481137" cy="6937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Rectangle 11">
            <a:extLst>
              <a:ext uri="{FF2B5EF4-FFF2-40B4-BE49-F238E27FC236}">
                <a16:creationId xmlns:a16="http://schemas.microsoft.com/office/drawing/2014/main" id="{DDAE263B-54B9-B742-85FD-319AFA79C9F5}"/>
              </a:ext>
            </a:extLst>
          </p:cNvPr>
          <p:cNvSpPr/>
          <p:nvPr userDrawn="1"/>
        </p:nvSpPr>
        <p:spPr>
          <a:xfrm>
            <a:off x="2217738" y="6180138"/>
            <a:ext cx="4657725" cy="6778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 name="Titre 1"/>
          <p:cNvSpPr>
            <a:spLocks noGrp="1"/>
          </p:cNvSpPr>
          <p:nvPr>
            <p:ph type="ctrTitle"/>
          </p:nvPr>
        </p:nvSpPr>
        <p:spPr>
          <a:xfrm>
            <a:off x="549274" y="1592263"/>
            <a:ext cx="7908926" cy="1845205"/>
          </a:xfrm>
        </p:spPr>
        <p:txBody>
          <a:bodyPr anchor="b">
            <a:normAutofit/>
          </a:bodyPr>
          <a:lstStyle>
            <a:lvl1pPr>
              <a:defRPr sz="4000" b="0" i="0"/>
            </a:lvl1pPr>
          </a:lstStyle>
          <a:p>
            <a:r>
              <a:rPr lang="en-GB" noProof="0"/>
              <a:t>Cliquez et modifiez le titre</a:t>
            </a:r>
          </a:p>
        </p:txBody>
      </p:sp>
      <p:sp>
        <p:nvSpPr>
          <p:cNvPr id="3" name="Sous-titre 2"/>
          <p:cNvSpPr>
            <a:spLocks noGrp="1"/>
          </p:cNvSpPr>
          <p:nvPr>
            <p:ph type="subTitle" idx="1"/>
          </p:nvPr>
        </p:nvSpPr>
        <p:spPr>
          <a:xfrm>
            <a:off x="549274" y="4299858"/>
            <a:ext cx="7908926" cy="1338942"/>
          </a:xfrm>
        </p:spPr>
        <p:txBody>
          <a:bodyPr anchor="b">
            <a:normAutofit/>
          </a:bodyPr>
          <a:lstStyle>
            <a:lvl1pPr marL="0" indent="0" algn="l">
              <a:buNone/>
              <a:defRPr sz="2600" i="1">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a:t>Cliquez pour modifier le style des sous-titres du masque</a:t>
            </a:r>
          </a:p>
        </p:txBody>
      </p:sp>
      <p:sp>
        <p:nvSpPr>
          <p:cNvPr id="10" name="Espace réservé du numéro de diapositive 5">
            <a:extLst>
              <a:ext uri="{FF2B5EF4-FFF2-40B4-BE49-F238E27FC236}">
                <a16:creationId xmlns:a16="http://schemas.microsoft.com/office/drawing/2014/main" id="{02641460-F937-DA44-9BB3-9AFDB64D8A2C}"/>
              </a:ext>
            </a:extLst>
          </p:cNvPr>
          <p:cNvSpPr>
            <a:spLocks noGrp="1"/>
          </p:cNvSpPr>
          <p:nvPr>
            <p:ph type="sldNum" sz="quarter" idx="10"/>
          </p:nvPr>
        </p:nvSpPr>
        <p:spPr/>
        <p:txBody>
          <a:bodyPr/>
          <a:lstStyle>
            <a:lvl1pPr>
              <a:defRPr/>
            </a:lvl1pPr>
          </a:lstStyle>
          <a:p>
            <a:pPr>
              <a:defRPr/>
            </a:pPr>
            <a:fld id="{2E34413C-23D3-5741-979C-1A4EF8E2A300}" type="slidenum">
              <a:rPr lang="en-GB"/>
              <a:pPr>
                <a:defRPr/>
              </a:pPr>
              <a:t>‹#›</a:t>
            </a:fld>
            <a:endParaRPr lang="en-GB"/>
          </a:p>
        </p:txBody>
      </p:sp>
    </p:spTree>
    <p:extLst>
      <p:ext uri="{BB962C8B-B14F-4D97-AF65-F5344CB8AC3E}">
        <p14:creationId xmlns:p14="http://schemas.microsoft.com/office/powerpoint/2010/main" val="4254903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2" name="Bilde 3" descr="big-twitter-bird copy.png">
            <a:extLst>
              <a:ext uri="{FF2B5EF4-FFF2-40B4-BE49-F238E27FC236}">
                <a16:creationId xmlns:a16="http://schemas.microsoft.com/office/drawing/2014/main" id="{2A794905-5F1A-F24D-881F-C9777EE6FD0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79738" y="3930650"/>
            <a:ext cx="6746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18">
            <a:extLst>
              <a:ext uri="{FF2B5EF4-FFF2-40B4-BE49-F238E27FC236}">
                <a16:creationId xmlns:a16="http://schemas.microsoft.com/office/drawing/2014/main" id="{FABF9AD5-03F7-8344-9EB7-0485CA198CD6}"/>
              </a:ext>
            </a:extLst>
          </p:cNvPr>
          <p:cNvSpPr txBox="1">
            <a:spLocks noChangeArrowheads="1"/>
          </p:cNvSpPr>
          <p:nvPr userDrawn="1"/>
        </p:nvSpPr>
        <p:spPr bwMode="auto">
          <a:xfrm>
            <a:off x="3233738" y="3344863"/>
            <a:ext cx="2540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buSzPct val="100000"/>
              <a:defRPr/>
            </a:pPr>
            <a:r>
              <a:rPr lang="fr-FR" altLang="es-AR" sz="3000" i="1">
                <a:solidFill>
                  <a:srgbClr val="008BCA"/>
                </a:solidFill>
                <a:ea typeface="Myriad Pro Light" panose="020B0603030403020204" pitchFamily="34" charset="0"/>
                <a:cs typeface="Myriad Pro Light" panose="020B0603030403020204" pitchFamily="34" charset="0"/>
              </a:rPr>
              <a:t>www.eiti.org</a:t>
            </a:r>
          </a:p>
          <a:p>
            <a:pPr algn="ctr" eaLnBrk="1" hangingPunct="1">
              <a:buSzPct val="100000"/>
              <a:defRPr/>
            </a:pPr>
            <a:r>
              <a:rPr lang="fr-FR" altLang="es-AR" sz="3000" i="1">
                <a:solidFill>
                  <a:srgbClr val="008BCA"/>
                </a:solidFill>
                <a:ea typeface="Myriad Pro Light" panose="020B0603030403020204" pitchFamily="34" charset="0"/>
                <a:cs typeface="Myriad Pro Light" panose="020B0603030403020204" pitchFamily="34" charset="0"/>
              </a:rPr>
              <a:t>@EITIorg</a:t>
            </a:r>
          </a:p>
        </p:txBody>
      </p:sp>
      <p:sp>
        <p:nvSpPr>
          <p:cNvPr id="4" name="Rectangle 9">
            <a:extLst>
              <a:ext uri="{FF2B5EF4-FFF2-40B4-BE49-F238E27FC236}">
                <a16:creationId xmlns:a16="http://schemas.microsoft.com/office/drawing/2014/main" id="{F6B77D4C-D2F2-DE41-B64A-848C519A4671}"/>
              </a:ext>
            </a:extLst>
          </p:cNvPr>
          <p:cNvSpPr/>
          <p:nvPr userDrawn="1"/>
        </p:nvSpPr>
        <p:spPr>
          <a:xfrm>
            <a:off x="0" y="-60325"/>
            <a:ext cx="9144000" cy="3460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pic>
        <p:nvPicPr>
          <p:cNvPr id="5" name="Picture 6" descr="EITI_Logo.png">
            <a:extLst>
              <a:ext uri="{FF2B5EF4-FFF2-40B4-BE49-F238E27FC236}">
                <a16:creationId xmlns:a16="http://schemas.microsoft.com/office/drawing/2014/main" id="{C333A721-00DD-A749-8499-01DA4142A5C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2925" y="285750"/>
            <a:ext cx="1512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5">
            <a:extLst>
              <a:ext uri="{FF2B5EF4-FFF2-40B4-BE49-F238E27FC236}">
                <a16:creationId xmlns:a16="http://schemas.microsoft.com/office/drawing/2014/main" id="{7D6249D9-239D-E545-B52C-9EBDB31247DF}"/>
              </a:ext>
            </a:extLst>
          </p:cNvPr>
          <p:cNvSpPr>
            <a:spLocks noChangeArrowheads="1"/>
          </p:cNvSpPr>
          <p:nvPr userDrawn="1"/>
        </p:nvSpPr>
        <p:spPr bwMode="auto">
          <a:xfrm>
            <a:off x="0" y="1052513"/>
            <a:ext cx="9144000" cy="166687"/>
          </a:xfrm>
          <a:prstGeom prst="rect">
            <a:avLst/>
          </a:prstGeom>
          <a:solidFill>
            <a:srgbClr val="0076A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defRPr/>
            </a:pPr>
            <a:r>
              <a:rPr lang="en-GB" altLang="es-AR" sz="3600">
                <a:solidFill>
                  <a:srgbClr val="FFFFFF"/>
                </a:solidFill>
                <a:latin typeface="Frutiger LT 57 Cn"/>
              </a:rPr>
              <a:t> </a:t>
            </a:r>
          </a:p>
        </p:txBody>
      </p:sp>
      <p:sp>
        <p:nvSpPr>
          <p:cNvPr id="7" name="Rectangle 8">
            <a:extLst>
              <a:ext uri="{FF2B5EF4-FFF2-40B4-BE49-F238E27FC236}">
                <a16:creationId xmlns:a16="http://schemas.microsoft.com/office/drawing/2014/main" id="{C3F15A86-0F25-404A-BA4B-E48CE62249A6}"/>
              </a:ext>
            </a:extLst>
          </p:cNvPr>
          <p:cNvSpPr>
            <a:spLocks noChangeArrowheads="1"/>
          </p:cNvSpPr>
          <p:nvPr userDrawn="1"/>
        </p:nvSpPr>
        <p:spPr bwMode="auto">
          <a:xfrm>
            <a:off x="1300163" y="1052513"/>
            <a:ext cx="611187" cy="166687"/>
          </a:xfrm>
          <a:prstGeom prst="rect">
            <a:avLst/>
          </a:prstGeom>
          <a:solidFill>
            <a:srgbClr val="60BCE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a:defRPr/>
            </a:pPr>
            <a:endParaRPr lang="en-GB" altLang="es-AR" sz="3600">
              <a:solidFill>
                <a:schemeClr val="bg1"/>
              </a:solidFill>
              <a:latin typeface="Frutiger LT 57 Cn"/>
            </a:endParaRPr>
          </a:p>
        </p:txBody>
      </p:sp>
      <p:sp>
        <p:nvSpPr>
          <p:cNvPr id="8" name="Rectangle 10">
            <a:extLst>
              <a:ext uri="{FF2B5EF4-FFF2-40B4-BE49-F238E27FC236}">
                <a16:creationId xmlns:a16="http://schemas.microsoft.com/office/drawing/2014/main" id="{FD83B246-4557-5C41-80F1-A994DC110FB8}"/>
              </a:ext>
            </a:extLst>
          </p:cNvPr>
          <p:cNvSpPr/>
          <p:nvPr userDrawn="1"/>
        </p:nvSpPr>
        <p:spPr>
          <a:xfrm>
            <a:off x="7662863" y="6164263"/>
            <a:ext cx="1481137" cy="6937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Titre 1">
            <a:extLst>
              <a:ext uri="{FF2B5EF4-FFF2-40B4-BE49-F238E27FC236}">
                <a16:creationId xmlns:a16="http://schemas.microsoft.com/office/drawing/2014/main" id="{F6C7FAA2-8CE9-3E40-AC5A-25D0592786D5}"/>
              </a:ext>
            </a:extLst>
          </p:cNvPr>
          <p:cNvSpPr txBox="1">
            <a:spLocks/>
          </p:cNvSpPr>
          <p:nvPr userDrawn="1"/>
        </p:nvSpPr>
        <p:spPr>
          <a:xfrm>
            <a:off x="549275" y="2046288"/>
            <a:ext cx="7908925" cy="1470025"/>
          </a:xfrm>
          <a:prstGeom prst="rect">
            <a:avLst/>
          </a:prstGeom>
        </p:spPr>
        <p:txBody>
          <a:bodyPr lIns="0" rIns="0">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buSzPct val="100000"/>
              <a:defRPr/>
            </a:pPr>
            <a:r>
              <a:rPr lang="fr-FR" altLang="es-AR" sz="5200" i="1">
                <a:solidFill>
                  <a:srgbClr val="404040"/>
                </a:solidFill>
              </a:rPr>
              <a:t>¡Muchas gracias!</a:t>
            </a:r>
          </a:p>
        </p:txBody>
      </p:sp>
      <p:sp>
        <p:nvSpPr>
          <p:cNvPr id="10" name="Rectangle 11">
            <a:extLst>
              <a:ext uri="{FF2B5EF4-FFF2-40B4-BE49-F238E27FC236}">
                <a16:creationId xmlns:a16="http://schemas.microsoft.com/office/drawing/2014/main" id="{074213EE-840C-264C-B218-B4FE3EF9BD38}"/>
              </a:ext>
            </a:extLst>
          </p:cNvPr>
          <p:cNvSpPr/>
          <p:nvPr userDrawn="1"/>
        </p:nvSpPr>
        <p:spPr>
          <a:xfrm>
            <a:off x="2217738" y="6180138"/>
            <a:ext cx="4657725" cy="6778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Tree>
    <p:extLst>
      <p:ext uri="{BB962C8B-B14F-4D97-AF65-F5344CB8AC3E}">
        <p14:creationId xmlns:p14="http://schemas.microsoft.com/office/powerpoint/2010/main" val="189913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Secti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1" cap="all"/>
            </a:lvl1pPr>
          </a:lstStyle>
          <a:p>
            <a:r>
              <a:rPr lang="es-ES" noProof="0"/>
              <a:t>Haga clic para modificar el estilo de título del patrón</a:t>
            </a:r>
            <a:endParaRPr lang="en-GB" noProof="0"/>
          </a:p>
        </p:txBody>
      </p:sp>
      <p:sp>
        <p:nvSpPr>
          <p:cNvPr id="3" name="Espace réservé du numéro de diapositive 5">
            <a:extLst>
              <a:ext uri="{FF2B5EF4-FFF2-40B4-BE49-F238E27FC236}">
                <a16:creationId xmlns:a16="http://schemas.microsoft.com/office/drawing/2014/main" id="{3DD21C3A-9E2A-8C46-B65D-F3935C3C03B1}"/>
              </a:ext>
            </a:extLst>
          </p:cNvPr>
          <p:cNvSpPr>
            <a:spLocks noGrp="1"/>
          </p:cNvSpPr>
          <p:nvPr>
            <p:ph type="sldNum" sz="quarter" idx="10"/>
          </p:nvPr>
        </p:nvSpPr>
        <p:spPr/>
        <p:txBody>
          <a:bodyPr/>
          <a:lstStyle>
            <a:lvl1pPr>
              <a:defRPr/>
            </a:lvl1pPr>
          </a:lstStyle>
          <a:p>
            <a:pPr>
              <a:defRPr/>
            </a:pPr>
            <a:fld id="{9F5CDB45-95A7-1549-963D-8A22B858CEEC}" type="slidenum">
              <a:rPr lang="en-GB"/>
              <a:pPr>
                <a:defRPr/>
              </a:pPr>
              <a:t>‹#›</a:t>
            </a:fld>
            <a:endParaRPr lang="en-GB"/>
          </a:p>
        </p:txBody>
      </p:sp>
    </p:spTree>
    <p:extLst>
      <p:ext uri="{BB962C8B-B14F-4D97-AF65-F5344CB8AC3E}">
        <p14:creationId xmlns:p14="http://schemas.microsoft.com/office/powerpoint/2010/main" val="43844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noProof="0"/>
              <a:t>Cliquez et modifiez le titre</a:t>
            </a:r>
          </a:p>
        </p:txBody>
      </p:sp>
      <p:sp>
        <p:nvSpPr>
          <p:cNvPr id="3" name="Espace réservé du contenu 2"/>
          <p:cNvSpPr>
            <a:spLocks noGrp="1"/>
          </p:cNvSpPr>
          <p:nvPr>
            <p:ph idx="1"/>
          </p:nvPr>
        </p:nvSpPr>
        <p:spPr/>
        <p:txBody>
          <a:bodyPr/>
          <a:lstStyle>
            <a:lvl1pPr>
              <a:defRPr>
                <a:solidFill>
                  <a:srgbClr val="404040"/>
                </a:solidFill>
              </a:defRPr>
            </a:lvl1pPr>
            <a:lvl2pPr>
              <a:defRPr b="0">
                <a:solidFill>
                  <a:schemeClr val="accent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noProof="0"/>
              <a:t>Cliquez pour modifier les styles du texte du masque</a:t>
            </a:r>
          </a:p>
          <a:p>
            <a:pPr lvl="1"/>
            <a:r>
              <a:rPr lang="en-GB" noProof="0"/>
              <a:t>Deuxième niveau</a:t>
            </a:r>
          </a:p>
          <a:p>
            <a:pPr lvl="2"/>
            <a:r>
              <a:rPr lang="en-GB" noProof="0"/>
              <a:t>Troisième niveau</a:t>
            </a:r>
          </a:p>
          <a:p>
            <a:pPr lvl="3"/>
            <a:r>
              <a:rPr lang="en-GB" noProof="0"/>
              <a:t>Quatrième niveau</a:t>
            </a:r>
          </a:p>
          <a:p>
            <a:pPr lvl="4"/>
            <a:r>
              <a:rPr lang="en-GB" noProof="0"/>
              <a:t>Cinquième niveau</a:t>
            </a:r>
          </a:p>
        </p:txBody>
      </p:sp>
      <p:sp>
        <p:nvSpPr>
          <p:cNvPr id="4" name="Espace réservé du numéro de diapositive 5">
            <a:extLst>
              <a:ext uri="{FF2B5EF4-FFF2-40B4-BE49-F238E27FC236}">
                <a16:creationId xmlns:a16="http://schemas.microsoft.com/office/drawing/2014/main" id="{926BF17A-41C6-5D4A-8F9A-AAC9A09C7CC8}"/>
              </a:ext>
            </a:extLst>
          </p:cNvPr>
          <p:cNvSpPr>
            <a:spLocks noGrp="1"/>
          </p:cNvSpPr>
          <p:nvPr>
            <p:ph type="sldNum" sz="quarter" idx="10"/>
          </p:nvPr>
        </p:nvSpPr>
        <p:spPr/>
        <p:txBody>
          <a:bodyPr/>
          <a:lstStyle>
            <a:lvl1pPr>
              <a:defRPr/>
            </a:lvl1pPr>
          </a:lstStyle>
          <a:p>
            <a:pPr>
              <a:defRPr/>
            </a:pPr>
            <a:fld id="{BE4842B9-4BD7-A843-9988-E48F5BC1CD32}" type="slidenum">
              <a:rPr lang="en-GB"/>
              <a:pPr>
                <a:defRPr/>
              </a:pPr>
              <a:t>‹#›</a:t>
            </a:fld>
            <a:endParaRPr lang="en-GB"/>
          </a:p>
        </p:txBody>
      </p:sp>
    </p:spTree>
    <p:extLst>
      <p:ext uri="{BB962C8B-B14F-4D97-AF65-F5344CB8AC3E}">
        <p14:creationId xmlns:p14="http://schemas.microsoft.com/office/powerpoint/2010/main" val="2606813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noProof="0"/>
              <a:t>Cliquez et modifiez le titre</a:t>
            </a:r>
          </a:p>
        </p:txBody>
      </p:sp>
      <p:sp>
        <p:nvSpPr>
          <p:cNvPr id="3" name="Espace réservé du contenu 2"/>
          <p:cNvSpPr>
            <a:spLocks noGrp="1"/>
          </p:cNvSpPr>
          <p:nvPr>
            <p:ph sz="half" idx="1"/>
          </p:nvPr>
        </p:nvSpPr>
        <p:spPr>
          <a:xfrm>
            <a:off x="541337" y="1600200"/>
            <a:ext cx="4068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Cliquez</a:t>
            </a:r>
            <a:r>
              <a:rPr lang="en-GB" noProof="0" dirty="0"/>
              <a:t> pour modifier les styles du </a:t>
            </a:r>
            <a:r>
              <a:rPr lang="en-GB" noProof="0" dirty="0" err="1"/>
              <a:t>texte</a:t>
            </a:r>
            <a:r>
              <a:rPr lang="en-GB" noProof="0" dirty="0"/>
              <a:t> du masque</a:t>
            </a:r>
          </a:p>
          <a:p>
            <a:pPr lvl="1"/>
            <a:r>
              <a:rPr lang="en-GB" noProof="0" dirty="0" err="1"/>
              <a:t>Deuxième</a:t>
            </a:r>
            <a:r>
              <a:rPr lang="en-GB" noProof="0" dirty="0"/>
              <a:t> </a:t>
            </a:r>
            <a:r>
              <a:rPr lang="en-GB" noProof="0" dirty="0" err="1"/>
              <a:t>niveau</a:t>
            </a:r>
            <a:endParaRPr lang="en-GB" noProof="0" dirty="0"/>
          </a:p>
          <a:p>
            <a:pPr lvl="2"/>
            <a:r>
              <a:rPr lang="en-GB" noProof="0" dirty="0" err="1"/>
              <a:t>Troisième</a:t>
            </a:r>
            <a:r>
              <a:rPr lang="en-GB" noProof="0" dirty="0"/>
              <a:t> </a:t>
            </a:r>
            <a:r>
              <a:rPr lang="en-GB" noProof="0" dirty="0" err="1"/>
              <a:t>niveau</a:t>
            </a:r>
            <a:endParaRPr lang="en-GB" noProof="0" dirty="0"/>
          </a:p>
          <a:p>
            <a:pPr lvl="3"/>
            <a:r>
              <a:rPr lang="en-GB" noProof="0" dirty="0" err="1"/>
              <a:t>Quatrième</a:t>
            </a:r>
            <a:r>
              <a:rPr lang="en-GB" noProof="0" dirty="0"/>
              <a:t> </a:t>
            </a:r>
            <a:r>
              <a:rPr lang="en-GB" noProof="0" dirty="0" err="1"/>
              <a:t>niveau</a:t>
            </a:r>
            <a:endParaRPr lang="en-GB" noProof="0" dirty="0"/>
          </a:p>
          <a:p>
            <a:pPr lvl="4"/>
            <a:r>
              <a:rPr lang="en-GB" noProof="0" dirty="0" err="1"/>
              <a:t>Cinquième</a:t>
            </a:r>
            <a:r>
              <a:rPr lang="en-GB" noProof="0" dirty="0"/>
              <a:t> </a:t>
            </a:r>
            <a:r>
              <a:rPr lang="en-GB" noProof="0" dirty="0" err="1"/>
              <a:t>niveau</a:t>
            </a:r>
            <a:endParaRPr lang="en-GB" noProof="0" dirty="0"/>
          </a:p>
        </p:txBody>
      </p:sp>
      <p:sp>
        <p:nvSpPr>
          <p:cNvPr id="4" name="Espace réservé du contenu 3"/>
          <p:cNvSpPr>
            <a:spLocks noGrp="1"/>
          </p:cNvSpPr>
          <p:nvPr>
            <p:ph sz="half" idx="2"/>
          </p:nvPr>
        </p:nvSpPr>
        <p:spPr>
          <a:xfrm>
            <a:off x="4766732" y="1600200"/>
            <a:ext cx="4068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Cliquez</a:t>
            </a:r>
            <a:r>
              <a:rPr lang="en-GB" noProof="0" dirty="0"/>
              <a:t> pour modifier les styles du </a:t>
            </a:r>
            <a:r>
              <a:rPr lang="en-GB" noProof="0" dirty="0" err="1"/>
              <a:t>texte</a:t>
            </a:r>
            <a:r>
              <a:rPr lang="en-GB" noProof="0" dirty="0"/>
              <a:t> du masque</a:t>
            </a:r>
          </a:p>
          <a:p>
            <a:pPr lvl="1"/>
            <a:r>
              <a:rPr lang="en-GB" noProof="0" dirty="0" err="1"/>
              <a:t>Deuxième</a:t>
            </a:r>
            <a:r>
              <a:rPr lang="en-GB" noProof="0" dirty="0"/>
              <a:t> </a:t>
            </a:r>
            <a:r>
              <a:rPr lang="en-GB" noProof="0" dirty="0" err="1"/>
              <a:t>niveau</a:t>
            </a:r>
            <a:endParaRPr lang="en-GB" noProof="0" dirty="0"/>
          </a:p>
          <a:p>
            <a:pPr lvl="2"/>
            <a:r>
              <a:rPr lang="en-GB" noProof="0" dirty="0" err="1"/>
              <a:t>Troisième</a:t>
            </a:r>
            <a:r>
              <a:rPr lang="en-GB" noProof="0" dirty="0"/>
              <a:t> </a:t>
            </a:r>
            <a:r>
              <a:rPr lang="en-GB" noProof="0" dirty="0" err="1"/>
              <a:t>niveau</a:t>
            </a:r>
            <a:endParaRPr lang="en-GB" noProof="0" dirty="0"/>
          </a:p>
          <a:p>
            <a:pPr lvl="3"/>
            <a:r>
              <a:rPr lang="en-GB" noProof="0" dirty="0" err="1"/>
              <a:t>Quatrième</a:t>
            </a:r>
            <a:r>
              <a:rPr lang="en-GB" noProof="0" dirty="0"/>
              <a:t> </a:t>
            </a:r>
            <a:r>
              <a:rPr lang="en-GB" noProof="0" dirty="0" err="1"/>
              <a:t>niveau</a:t>
            </a:r>
            <a:endParaRPr lang="en-GB" noProof="0" dirty="0"/>
          </a:p>
          <a:p>
            <a:pPr lvl="4"/>
            <a:r>
              <a:rPr lang="en-GB" noProof="0" dirty="0" err="1"/>
              <a:t>Cinquième</a:t>
            </a:r>
            <a:r>
              <a:rPr lang="en-GB" noProof="0" dirty="0"/>
              <a:t> </a:t>
            </a:r>
            <a:r>
              <a:rPr lang="en-GB" noProof="0" dirty="0" err="1"/>
              <a:t>niveau</a:t>
            </a:r>
            <a:endParaRPr lang="en-GB" noProof="0" dirty="0"/>
          </a:p>
        </p:txBody>
      </p:sp>
      <p:sp>
        <p:nvSpPr>
          <p:cNvPr id="5" name="Espace réservé du numéro de diapositive 5">
            <a:extLst>
              <a:ext uri="{FF2B5EF4-FFF2-40B4-BE49-F238E27FC236}">
                <a16:creationId xmlns:a16="http://schemas.microsoft.com/office/drawing/2014/main" id="{E936AB05-E3D5-8241-BD18-DEA87B46DC1F}"/>
              </a:ext>
            </a:extLst>
          </p:cNvPr>
          <p:cNvSpPr>
            <a:spLocks noGrp="1"/>
          </p:cNvSpPr>
          <p:nvPr>
            <p:ph type="sldNum" sz="quarter" idx="10"/>
          </p:nvPr>
        </p:nvSpPr>
        <p:spPr/>
        <p:txBody>
          <a:bodyPr/>
          <a:lstStyle>
            <a:lvl1pPr>
              <a:defRPr/>
            </a:lvl1pPr>
          </a:lstStyle>
          <a:p>
            <a:pPr>
              <a:defRPr/>
            </a:pPr>
            <a:fld id="{B397FD65-80A1-6241-8D46-F10E7871236A}" type="slidenum">
              <a:rPr lang="en-GB"/>
              <a:pPr>
                <a:defRPr/>
              </a:pPr>
              <a:t>‹#›</a:t>
            </a:fld>
            <a:endParaRPr lang="en-GB"/>
          </a:p>
        </p:txBody>
      </p:sp>
    </p:spTree>
    <p:extLst>
      <p:ext uri="{BB962C8B-B14F-4D97-AF65-F5344CB8AC3E}">
        <p14:creationId xmlns:p14="http://schemas.microsoft.com/office/powerpoint/2010/main" val="403601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2 columns with header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GB" noProof="0"/>
              <a:t>Cliquez et modifiez le titre</a:t>
            </a:r>
          </a:p>
        </p:txBody>
      </p:sp>
      <p:sp>
        <p:nvSpPr>
          <p:cNvPr id="3" name="Espace réservé du texte 2"/>
          <p:cNvSpPr>
            <a:spLocks noGrp="1"/>
          </p:cNvSpPr>
          <p:nvPr>
            <p:ph type="body" idx="1"/>
          </p:nvPr>
        </p:nvSpPr>
        <p:spPr>
          <a:xfrm>
            <a:off x="550337"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a:t>Cliquez</a:t>
            </a:r>
            <a:r>
              <a:rPr lang="en-GB" noProof="0" dirty="0"/>
              <a:t> pour modifier les styles du </a:t>
            </a:r>
            <a:r>
              <a:rPr lang="en-GB" noProof="0" dirty="0" err="1"/>
              <a:t>texte</a:t>
            </a:r>
            <a:r>
              <a:rPr lang="en-GB" noProof="0" dirty="0"/>
              <a:t> du masque</a:t>
            </a:r>
          </a:p>
        </p:txBody>
      </p:sp>
      <p:sp>
        <p:nvSpPr>
          <p:cNvPr id="4" name="Espace réservé du contenu 3"/>
          <p:cNvSpPr>
            <a:spLocks noGrp="1"/>
          </p:cNvSpPr>
          <p:nvPr>
            <p:ph sz="half" idx="2"/>
          </p:nvPr>
        </p:nvSpPr>
        <p:spPr>
          <a:xfrm>
            <a:off x="550337"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a:t>Cliquez</a:t>
            </a:r>
            <a:r>
              <a:rPr lang="en-GB" noProof="0" dirty="0"/>
              <a:t> pour modifier les styles du </a:t>
            </a:r>
            <a:r>
              <a:rPr lang="en-GB" noProof="0" dirty="0" err="1"/>
              <a:t>texte</a:t>
            </a:r>
            <a:r>
              <a:rPr lang="en-GB" noProof="0" dirty="0"/>
              <a:t> du masque</a:t>
            </a:r>
          </a:p>
          <a:p>
            <a:pPr lvl="1"/>
            <a:r>
              <a:rPr lang="en-GB" noProof="0" dirty="0" err="1"/>
              <a:t>Deuxième</a:t>
            </a:r>
            <a:r>
              <a:rPr lang="en-GB" noProof="0" dirty="0"/>
              <a:t> </a:t>
            </a:r>
            <a:r>
              <a:rPr lang="en-GB" noProof="0" dirty="0" err="1"/>
              <a:t>niveau</a:t>
            </a:r>
            <a:endParaRPr lang="en-GB" noProof="0" dirty="0"/>
          </a:p>
          <a:p>
            <a:pPr lvl="2"/>
            <a:r>
              <a:rPr lang="en-GB" noProof="0" dirty="0" err="1"/>
              <a:t>Troisième</a:t>
            </a:r>
            <a:r>
              <a:rPr lang="en-GB" noProof="0" dirty="0"/>
              <a:t> </a:t>
            </a:r>
            <a:r>
              <a:rPr lang="en-GB" noProof="0" dirty="0" err="1"/>
              <a:t>niveau</a:t>
            </a:r>
            <a:endParaRPr lang="en-GB" noProof="0" dirty="0"/>
          </a:p>
          <a:p>
            <a:pPr lvl="3"/>
            <a:r>
              <a:rPr lang="en-GB" noProof="0" dirty="0" err="1"/>
              <a:t>Quatrième</a:t>
            </a:r>
            <a:r>
              <a:rPr lang="en-GB" noProof="0" dirty="0"/>
              <a:t> </a:t>
            </a:r>
            <a:r>
              <a:rPr lang="en-GB" noProof="0" dirty="0" err="1"/>
              <a:t>niveau</a:t>
            </a:r>
            <a:endParaRPr lang="en-GB" noProof="0" dirty="0"/>
          </a:p>
          <a:p>
            <a:pPr lvl="4"/>
            <a:r>
              <a:rPr lang="en-GB" noProof="0" dirty="0" err="1"/>
              <a:t>Cinquième</a:t>
            </a:r>
            <a:r>
              <a:rPr lang="en-GB" noProof="0" dirty="0"/>
              <a:t> </a:t>
            </a:r>
            <a:r>
              <a:rPr lang="en-GB" noProof="0" dirty="0" err="1"/>
              <a:t>niveau</a:t>
            </a:r>
            <a:endParaRPr lang="en-GB" noProof="0" dirty="0"/>
          </a:p>
        </p:txBody>
      </p:sp>
      <p:sp>
        <p:nvSpPr>
          <p:cNvPr id="5" name="Espace réservé du texte 4"/>
          <p:cNvSpPr>
            <a:spLocks noGrp="1"/>
          </p:cNvSpPr>
          <p:nvPr>
            <p:ph type="body" sz="quarter" idx="3"/>
          </p:nvPr>
        </p:nvSpPr>
        <p:spPr>
          <a:xfrm>
            <a:off x="473816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Cliquez pour modifier les styles du texte du masque</a:t>
            </a:r>
          </a:p>
        </p:txBody>
      </p:sp>
      <p:sp>
        <p:nvSpPr>
          <p:cNvPr id="6" name="Espace réservé du contenu 5"/>
          <p:cNvSpPr>
            <a:spLocks noGrp="1"/>
          </p:cNvSpPr>
          <p:nvPr>
            <p:ph sz="quarter" idx="4"/>
          </p:nvPr>
        </p:nvSpPr>
        <p:spPr>
          <a:xfrm>
            <a:off x="473816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a:t>Cliquez pour modifier les styles du texte du masque</a:t>
            </a:r>
          </a:p>
          <a:p>
            <a:pPr lvl="1"/>
            <a:r>
              <a:rPr lang="en-GB" noProof="0"/>
              <a:t>Deuxième niveau</a:t>
            </a:r>
          </a:p>
          <a:p>
            <a:pPr lvl="2"/>
            <a:r>
              <a:rPr lang="en-GB" noProof="0"/>
              <a:t>Troisième niveau</a:t>
            </a:r>
          </a:p>
          <a:p>
            <a:pPr lvl="3"/>
            <a:r>
              <a:rPr lang="en-GB" noProof="0"/>
              <a:t>Quatrième niveau</a:t>
            </a:r>
          </a:p>
          <a:p>
            <a:pPr lvl="4"/>
            <a:r>
              <a:rPr lang="en-GB" noProof="0"/>
              <a:t>Cinquième niveau</a:t>
            </a:r>
          </a:p>
        </p:txBody>
      </p:sp>
      <p:sp>
        <p:nvSpPr>
          <p:cNvPr id="7" name="Espace réservé du numéro de diapositive 5">
            <a:extLst>
              <a:ext uri="{FF2B5EF4-FFF2-40B4-BE49-F238E27FC236}">
                <a16:creationId xmlns:a16="http://schemas.microsoft.com/office/drawing/2014/main" id="{3E56B4A8-A583-3E4D-B277-B2F07BC1DCD2}"/>
              </a:ext>
            </a:extLst>
          </p:cNvPr>
          <p:cNvSpPr>
            <a:spLocks noGrp="1"/>
          </p:cNvSpPr>
          <p:nvPr>
            <p:ph type="sldNum" sz="quarter" idx="10"/>
          </p:nvPr>
        </p:nvSpPr>
        <p:spPr/>
        <p:txBody>
          <a:bodyPr/>
          <a:lstStyle>
            <a:lvl1pPr>
              <a:defRPr/>
            </a:lvl1pPr>
          </a:lstStyle>
          <a:p>
            <a:pPr>
              <a:defRPr/>
            </a:pPr>
            <a:fld id="{4B855FBD-F38D-0C4B-9932-2EED522E9B85}" type="slidenum">
              <a:rPr lang="en-GB"/>
              <a:pPr>
                <a:defRPr/>
              </a:pPr>
              <a:t>‹#›</a:t>
            </a:fld>
            <a:endParaRPr lang="en-GB"/>
          </a:p>
        </p:txBody>
      </p:sp>
    </p:spTree>
    <p:extLst>
      <p:ext uri="{BB962C8B-B14F-4D97-AF65-F5344CB8AC3E}">
        <p14:creationId xmlns:p14="http://schemas.microsoft.com/office/powerpoint/2010/main" val="3482980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noProof="0"/>
              <a:t>Cliquez et modifiez le titre</a:t>
            </a:r>
          </a:p>
        </p:txBody>
      </p:sp>
      <p:sp>
        <p:nvSpPr>
          <p:cNvPr id="3" name="Espace réservé du numéro de diapositive 5">
            <a:extLst>
              <a:ext uri="{FF2B5EF4-FFF2-40B4-BE49-F238E27FC236}">
                <a16:creationId xmlns:a16="http://schemas.microsoft.com/office/drawing/2014/main" id="{4FA8C8A6-F524-E340-9042-9BAF5F708F60}"/>
              </a:ext>
            </a:extLst>
          </p:cNvPr>
          <p:cNvSpPr>
            <a:spLocks noGrp="1"/>
          </p:cNvSpPr>
          <p:nvPr>
            <p:ph type="sldNum" sz="quarter" idx="10"/>
          </p:nvPr>
        </p:nvSpPr>
        <p:spPr/>
        <p:txBody>
          <a:bodyPr/>
          <a:lstStyle>
            <a:lvl1pPr>
              <a:defRPr/>
            </a:lvl1pPr>
          </a:lstStyle>
          <a:p>
            <a:pPr>
              <a:defRPr/>
            </a:pPr>
            <a:fld id="{F6D0F5D8-48F4-A74B-8E15-515FF79D26BA}" type="slidenum">
              <a:rPr lang="en-GB"/>
              <a:pPr>
                <a:defRPr/>
              </a:pPr>
              <a:t>‹#›</a:t>
            </a:fld>
            <a:endParaRPr lang="en-GB"/>
          </a:p>
        </p:txBody>
      </p:sp>
    </p:spTree>
    <p:extLst>
      <p:ext uri="{BB962C8B-B14F-4D97-AF65-F5344CB8AC3E}">
        <p14:creationId xmlns:p14="http://schemas.microsoft.com/office/powerpoint/2010/main" val="133966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pty slide">
    <p:spTree>
      <p:nvGrpSpPr>
        <p:cNvPr id="1" name=""/>
        <p:cNvGrpSpPr/>
        <p:nvPr/>
      </p:nvGrpSpPr>
      <p:grpSpPr>
        <a:xfrm>
          <a:off x="0" y="0"/>
          <a:ext cx="0" cy="0"/>
          <a:chOff x="0" y="0"/>
          <a:chExt cx="0" cy="0"/>
        </a:xfrm>
      </p:grpSpPr>
      <p:sp>
        <p:nvSpPr>
          <p:cNvPr id="2" name="Espace réservé du numéro de diapositive 5">
            <a:extLst>
              <a:ext uri="{FF2B5EF4-FFF2-40B4-BE49-F238E27FC236}">
                <a16:creationId xmlns:a16="http://schemas.microsoft.com/office/drawing/2014/main" id="{9D48C991-C989-6F43-9CA0-71AFC43620E4}"/>
              </a:ext>
            </a:extLst>
          </p:cNvPr>
          <p:cNvSpPr>
            <a:spLocks noGrp="1"/>
          </p:cNvSpPr>
          <p:nvPr>
            <p:ph type="sldNum" sz="quarter" idx="10"/>
          </p:nvPr>
        </p:nvSpPr>
        <p:spPr/>
        <p:txBody>
          <a:bodyPr/>
          <a:lstStyle>
            <a:lvl1pPr>
              <a:defRPr/>
            </a:lvl1pPr>
          </a:lstStyle>
          <a:p>
            <a:pPr>
              <a:defRPr/>
            </a:pPr>
            <a:fld id="{113CDE15-E7FE-5C4B-86BB-4F56FA9AA722}" type="slidenum">
              <a:rPr lang="en-GB"/>
              <a:pPr>
                <a:defRPr/>
              </a:pPr>
              <a:t>‹#›</a:t>
            </a:fld>
            <a:endParaRPr lang="en-GB"/>
          </a:p>
        </p:txBody>
      </p:sp>
    </p:spTree>
    <p:extLst>
      <p:ext uri="{BB962C8B-B14F-4D97-AF65-F5344CB8AC3E}">
        <p14:creationId xmlns:p14="http://schemas.microsoft.com/office/powerpoint/2010/main" val="70074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left caption">
    <p:spTree>
      <p:nvGrpSpPr>
        <p:cNvPr id="1" name=""/>
        <p:cNvGrpSpPr/>
        <p:nvPr/>
      </p:nvGrpSpPr>
      <p:grpSpPr>
        <a:xfrm>
          <a:off x="0" y="0"/>
          <a:ext cx="0" cy="0"/>
          <a:chOff x="0" y="0"/>
          <a:chExt cx="0" cy="0"/>
        </a:xfrm>
      </p:grpSpPr>
      <p:sp>
        <p:nvSpPr>
          <p:cNvPr id="2" name="Titre 1"/>
          <p:cNvSpPr>
            <a:spLocks noGrp="1"/>
          </p:cNvSpPr>
          <p:nvPr>
            <p:ph type="title"/>
          </p:nvPr>
        </p:nvSpPr>
        <p:spPr>
          <a:xfrm>
            <a:off x="549275" y="273050"/>
            <a:ext cx="2916238" cy="1162050"/>
          </a:xfrm>
        </p:spPr>
        <p:txBody>
          <a:bodyPr anchor="b"/>
          <a:lstStyle>
            <a:lvl1pPr algn="l">
              <a:defRPr sz="2000" b="1"/>
            </a:lvl1pPr>
          </a:lstStyle>
          <a:p>
            <a:r>
              <a:rPr lang="en-GB" noProof="0" dirty="0" err="1"/>
              <a:t>Cliquez</a:t>
            </a:r>
            <a:r>
              <a:rPr lang="en-GB" noProof="0" dirty="0"/>
              <a:t> et </a:t>
            </a:r>
            <a:r>
              <a:rPr lang="en-GB" noProof="0" dirty="0" err="1"/>
              <a:t>modifiez</a:t>
            </a:r>
            <a:r>
              <a:rPr lang="en-GB" noProof="0" dirty="0"/>
              <a:t>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a:t>Cliquez pour modifier les styles du texte du masque</a:t>
            </a:r>
          </a:p>
          <a:p>
            <a:pPr lvl="1"/>
            <a:r>
              <a:rPr lang="en-GB" noProof="0"/>
              <a:t>Deuxième niveau</a:t>
            </a:r>
          </a:p>
          <a:p>
            <a:pPr lvl="2"/>
            <a:r>
              <a:rPr lang="en-GB" noProof="0"/>
              <a:t>Troisième niveau</a:t>
            </a:r>
          </a:p>
          <a:p>
            <a:pPr lvl="3"/>
            <a:r>
              <a:rPr lang="en-GB" noProof="0"/>
              <a:t>Quatrième niveau</a:t>
            </a:r>
          </a:p>
          <a:p>
            <a:pPr lvl="4"/>
            <a:r>
              <a:rPr lang="en-GB" noProof="0"/>
              <a:t>Cinquième niveau</a:t>
            </a:r>
          </a:p>
        </p:txBody>
      </p:sp>
      <p:sp>
        <p:nvSpPr>
          <p:cNvPr id="4" name="Espace réservé du texte 3"/>
          <p:cNvSpPr>
            <a:spLocks noGrp="1"/>
          </p:cNvSpPr>
          <p:nvPr>
            <p:ph type="body" sz="half" idx="2"/>
          </p:nvPr>
        </p:nvSpPr>
        <p:spPr>
          <a:xfrm>
            <a:off x="549275" y="1435100"/>
            <a:ext cx="29162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a:t>Cliquez</a:t>
            </a:r>
            <a:r>
              <a:rPr lang="en-GB" noProof="0" dirty="0"/>
              <a:t> pour modifier les styles du </a:t>
            </a:r>
            <a:r>
              <a:rPr lang="en-GB" noProof="0" dirty="0" err="1"/>
              <a:t>texte</a:t>
            </a:r>
            <a:r>
              <a:rPr lang="en-GB" noProof="0" dirty="0"/>
              <a:t> du masque</a:t>
            </a:r>
          </a:p>
        </p:txBody>
      </p:sp>
      <p:sp>
        <p:nvSpPr>
          <p:cNvPr id="5" name="Espace réservé du numéro de diapositive 5">
            <a:extLst>
              <a:ext uri="{FF2B5EF4-FFF2-40B4-BE49-F238E27FC236}">
                <a16:creationId xmlns:a16="http://schemas.microsoft.com/office/drawing/2014/main" id="{4A61F3A8-2D76-2E41-9ABF-A20A98B1340C}"/>
              </a:ext>
            </a:extLst>
          </p:cNvPr>
          <p:cNvSpPr>
            <a:spLocks noGrp="1"/>
          </p:cNvSpPr>
          <p:nvPr>
            <p:ph type="sldNum" sz="quarter" idx="10"/>
          </p:nvPr>
        </p:nvSpPr>
        <p:spPr/>
        <p:txBody>
          <a:bodyPr/>
          <a:lstStyle>
            <a:lvl1pPr>
              <a:defRPr/>
            </a:lvl1pPr>
          </a:lstStyle>
          <a:p>
            <a:pPr>
              <a:defRPr/>
            </a:pPr>
            <a:fld id="{82979456-5378-214A-B899-67818EB16B70}" type="slidenum">
              <a:rPr lang="en-GB"/>
              <a:pPr>
                <a:defRPr/>
              </a:pPr>
              <a:t>‹#›</a:t>
            </a:fld>
            <a:endParaRPr lang="en-GB"/>
          </a:p>
        </p:txBody>
      </p:sp>
    </p:spTree>
    <p:extLst>
      <p:ext uri="{BB962C8B-B14F-4D97-AF65-F5344CB8AC3E}">
        <p14:creationId xmlns:p14="http://schemas.microsoft.com/office/powerpoint/2010/main" val="853748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with caption">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GB" noProof="0"/>
              <a:t>Cliquez et modifiez le titre</a:t>
            </a:r>
          </a:p>
        </p:txBody>
      </p:sp>
      <p:sp>
        <p:nvSpPr>
          <p:cNvPr id="3" name="Espace réservé pour une image  2"/>
          <p:cNvSpPr>
            <a:spLocks noGrp="1"/>
          </p:cNvSpPr>
          <p:nvPr>
            <p:ph type="pic" idx="1"/>
          </p:nvPr>
        </p:nvSpPr>
        <p:spPr>
          <a:xfrm>
            <a:off x="1792288" y="612775"/>
            <a:ext cx="5486400" cy="41148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Cliquez pour modifier les styles du texte du masque</a:t>
            </a:r>
          </a:p>
        </p:txBody>
      </p:sp>
      <p:sp>
        <p:nvSpPr>
          <p:cNvPr id="5" name="Espace réservé du numéro de diapositive 5">
            <a:extLst>
              <a:ext uri="{FF2B5EF4-FFF2-40B4-BE49-F238E27FC236}">
                <a16:creationId xmlns:a16="http://schemas.microsoft.com/office/drawing/2014/main" id="{A0A173D3-A8E8-6B44-9EB6-637A6F5CAA1B}"/>
              </a:ext>
            </a:extLst>
          </p:cNvPr>
          <p:cNvSpPr>
            <a:spLocks noGrp="1"/>
          </p:cNvSpPr>
          <p:nvPr>
            <p:ph type="sldNum" sz="quarter" idx="10"/>
          </p:nvPr>
        </p:nvSpPr>
        <p:spPr/>
        <p:txBody>
          <a:bodyPr/>
          <a:lstStyle>
            <a:lvl1pPr>
              <a:defRPr/>
            </a:lvl1pPr>
          </a:lstStyle>
          <a:p>
            <a:pPr>
              <a:defRPr/>
            </a:pPr>
            <a:fld id="{8D7D4A52-709A-6047-AB86-22C2F40CE274}" type="slidenum">
              <a:rPr lang="en-GB"/>
              <a:pPr>
                <a:defRPr/>
              </a:pPr>
              <a:t>‹#›</a:t>
            </a:fld>
            <a:endParaRPr lang="en-GB"/>
          </a:p>
        </p:txBody>
      </p:sp>
    </p:spTree>
    <p:extLst>
      <p:ext uri="{BB962C8B-B14F-4D97-AF65-F5344CB8AC3E}">
        <p14:creationId xmlns:p14="http://schemas.microsoft.com/office/powerpoint/2010/main" val="1383177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BB101069-8EC5-4C4C-BA57-C5FB5F0D77BA}"/>
              </a:ext>
            </a:extLst>
          </p:cNvPr>
          <p:cNvSpPr>
            <a:spLocks noGrp="1"/>
          </p:cNvSpPr>
          <p:nvPr>
            <p:ph type="title"/>
          </p:nvPr>
        </p:nvSpPr>
        <p:spPr bwMode="auto">
          <a:xfrm>
            <a:off x="549275" y="274638"/>
            <a:ext cx="78755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GB" altLang="es-AR"/>
              <a:t>Cliquez et modifiez le titre</a:t>
            </a:r>
          </a:p>
        </p:txBody>
      </p:sp>
      <p:sp>
        <p:nvSpPr>
          <p:cNvPr id="1027" name="Espace réservé du texte 2">
            <a:extLst>
              <a:ext uri="{FF2B5EF4-FFF2-40B4-BE49-F238E27FC236}">
                <a16:creationId xmlns:a16="http://schemas.microsoft.com/office/drawing/2014/main" id="{77186D75-C9E9-4D4F-81B1-1FFCFF1B05A1}"/>
              </a:ext>
            </a:extLst>
          </p:cNvPr>
          <p:cNvSpPr>
            <a:spLocks noGrp="1"/>
          </p:cNvSpPr>
          <p:nvPr>
            <p:ph type="body" idx="1"/>
          </p:nvPr>
        </p:nvSpPr>
        <p:spPr bwMode="auto">
          <a:xfrm>
            <a:off x="549275" y="1600200"/>
            <a:ext cx="7875588"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s-AR"/>
              <a:t>Cliquez pour modifier les styles du texte du masque</a:t>
            </a:r>
          </a:p>
          <a:p>
            <a:pPr lvl="1"/>
            <a:r>
              <a:rPr lang="en-GB" altLang="es-AR"/>
              <a:t>Deuxième niveau</a:t>
            </a:r>
          </a:p>
          <a:p>
            <a:pPr lvl="2"/>
            <a:r>
              <a:rPr lang="en-GB" altLang="es-AR"/>
              <a:t>Troisième niveau</a:t>
            </a:r>
          </a:p>
          <a:p>
            <a:pPr lvl="3"/>
            <a:r>
              <a:rPr lang="en-GB" altLang="es-AR"/>
              <a:t>Quatrième niveau</a:t>
            </a:r>
          </a:p>
          <a:p>
            <a:pPr lvl="4"/>
            <a:r>
              <a:rPr lang="en-GB" altLang="es-AR"/>
              <a:t>Cinquième niveau</a:t>
            </a:r>
          </a:p>
        </p:txBody>
      </p:sp>
      <p:sp>
        <p:nvSpPr>
          <p:cNvPr id="6" name="Espace réservé du numéro de diapositive 5">
            <a:extLst>
              <a:ext uri="{FF2B5EF4-FFF2-40B4-BE49-F238E27FC236}">
                <a16:creationId xmlns:a16="http://schemas.microsoft.com/office/drawing/2014/main" id="{C3903A80-97F8-4F1B-8C44-D2014BD61EDE}"/>
              </a:ext>
            </a:extLst>
          </p:cNvPr>
          <p:cNvSpPr>
            <a:spLocks noGrp="1"/>
          </p:cNvSpPr>
          <p:nvPr>
            <p:ph type="sldNum" sz="quarter" idx="4"/>
          </p:nvPr>
        </p:nvSpPr>
        <p:spPr>
          <a:xfrm>
            <a:off x="549275" y="6356350"/>
            <a:ext cx="1100138" cy="365125"/>
          </a:xfrm>
          <a:prstGeom prst="rect">
            <a:avLst/>
          </a:prstGeom>
        </p:spPr>
        <p:txBody>
          <a:bodyPr vert="horz" lIns="0" tIns="45720" rIns="0" bIns="45720" rtlCol="0" anchor="ctr"/>
          <a:lstStyle>
            <a:lvl1pPr algn="l" eaLnBrk="1" fontAlgn="auto" hangingPunct="1">
              <a:spcBef>
                <a:spcPts val="0"/>
              </a:spcBef>
              <a:spcAft>
                <a:spcPts val="0"/>
              </a:spcAft>
              <a:defRPr sz="1100">
                <a:solidFill>
                  <a:srgbClr val="666666"/>
                </a:solidFill>
                <a:latin typeface="+mn-lt"/>
              </a:defRPr>
            </a:lvl1pPr>
          </a:lstStyle>
          <a:p>
            <a:pPr>
              <a:defRPr/>
            </a:pPr>
            <a:fld id="{83C931AD-B710-7348-9E74-3DBD38913F54}" type="slidenum">
              <a:rPr lang="en-GB"/>
              <a:pPr>
                <a:defRPr/>
              </a:pPr>
              <a:t>‹#›</a:t>
            </a:fld>
            <a:endParaRPr lang="en-GB"/>
          </a:p>
        </p:txBody>
      </p:sp>
      <p:pic>
        <p:nvPicPr>
          <p:cNvPr id="1029" name="Picture 6" descr="EITI_Logo.png">
            <a:extLst>
              <a:ext uri="{FF2B5EF4-FFF2-40B4-BE49-F238E27FC236}">
                <a16:creationId xmlns:a16="http://schemas.microsoft.com/office/drawing/2014/main" id="{5037F364-67A0-E843-BD48-F3C8B807AC70}"/>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7967663" y="6411913"/>
            <a:ext cx="84772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er 10">
            <a:extLst>
              <a:ext uri="{FF2B5EF4-FFF2-40B4-BE49-F238E27FC236}">
                <a16:creationId xmlns:a16="http://schemas.microsoft.com/office/drawing/2014/main" id="{09E099EE-D804-5047-B295-E69F7617672D}"/>
              </a:ext>
            </a:extLst>
          </p:cNvPr>
          <p:cNvGrpSpPr>
            <a:grpSpLocks/>
          </p:cNvGrpSpPr>
          <p:nvPr userDrawn="1"/>
        </p:nvGrpSpPr>
        <p:grpSpPr bwMode="auto">
          <a:xfrm>
            <a:off x="0" y="-9525"/>
            <a:ext cx="9144000" cy="166688"/>
            <a:chOff x="-1" y="-9136"/>
            <a:chExt cx="9144001" cy="166464"/>
          </a:xfrm>
        </p:grpSpPr>
        <p:sp>
          <p:nvSpPr>
            <p:cNvPr id="1032" name="Rectangle 45">
              <a:extLst>
                <a:ext uri="{FF2B5EF4-FFF2-40B4-BE49-F238E27FC236}">
                  <a16:creationId xmlns:a16="http://schemas.microsoft.com/office/drawing/2014/main" id="{C862C626-6966-41B7-8E4F-17A6378B227E}"/>
                </a:ext>
              </a:extLst>
            </p:cNvPr>
            <p:cNvSpPr>
              <a:spLocks noChangeArrowheads="1"/>
            </p:cNvSpPr>
            <p:nvPr userDrawn="1"/>
          </p:nvSpPr>
          <p:spPr bwMode="auto">
            <a:xfrm>
              <a:off x="-1" y="-9136"/>
              <a:ext cx="9144001" cy="166464"/>
            </a:xfrm>
            <a:prstGeom prst="rect">
              <a:avLst/>
            </a:prstGeom>
            <a:solidFill>
              <a:srgbClr val="0076A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defRPr/>
              </a:pPr>
              <a:r>
                <a:rPr lang="en-GB" altLang="es-AR" sz="3600">
                  <a:solidFill>
                    <a:srgbClr val="FFFFFF"/>
                  </a:solidFill>
                  <a:latin typeface="Frutiger LT 57 Cn"/>
                </a:rPr>
                <a:t> </a:t>
              </a:r>
            </a:p>
          </p:txBody>
        </p:sp>
        <p:sp>
          <p:nvSpPr>
            <p:cNvPr id="1033" name="Rectangle 8">
              <a:extLst>
                <a:ext uri="{FF2B5EF4-FFF2-40B4-BE49-F238E27FC236}">
                  <a16:creationId xmlns:a16="http://schemas.microsoft.com/office/drawing/2014/main" id="{42574D75-528E-4CF1-AB2A-F3DAEEC8A9E9}"/>
                </a:ext>
              </a:extLst>
            </p:cNvPr>
            <p:cNvSpPr>
              <a:spLocks noChangeArrowheads="1"/>
            </p:cNvSpPr>
            <p:nvPr userDrawn="1"/>
          </p:nvSpPr>
          <p:spPr bwMode="auto">
            <a:xfrm>
              <a:off x="549274" y="-9136"/>
              <a:ext cx="612775" cy="166464"/>
            </a:xfrm>
            <a:prstGeom prst="rect">
              <a:avLst/>
            </a:prstGeom>
            <a:solidFill>
              <a:srgbClr val="60BCE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a:defRPr/>
              </a:pPr>
              <a:endParaRPr lang="en-GB" altLang="es-AR" sz="3600">
                <a:solidFill>
                  <a:schemeClr val="bg1"/>
                </a:solidFill>
                <a:latin typeface="Frutiger LT 57 Cn"/>
              </a:endParaRPr>
            </a:p>
          </p:txBody>
        </p:sp>
      </p:grpSp>
      <p:sp>
        <p:nvSpPr>
          <p:cNvPr id="12" name="Espace réservé du pied de page 4">
            <a:extLst>
              <a:ext uri="{FF2B5EF4-FFF2-40B4-BE49-F238E27FC236}">
                <a16:creationId xmlns:a16="http://schemas.microsoft.com/office/drawing/2014/main" id="{F585C61C-47D2-47CE-B83E-998F82517BB4}"/>
              </a:ext>
            </a:extLst>
          </p:cNvPr>
          <p:cNvSpPr txBox="1">
            <a:spLocks/>
          </p:cNvSpPr>
          <p:nvPr userDrawn="1"/>
        </p:nvSpPr>
        <p:spPr>
          <a:xfrm>
            <a:off x="2217738" y="6356350"/>
            <a:ext cx="4657725" cy="365125"/>
          </a:xfrm>
          <a:prstGeom prst="rect">
            <a:avLst/>
          </a:prstGeom>
        </p:spPr>
        <p:txBody>
          <a:bodyPr lIns="0" rIns="0" anchor="ctr"/>
          <a:lstStyle>
            <a:lvl1pPr algn="ctr">
              <a:defRPr sz="1100" i="1">
                <a:solidFill>
                  <a:srgbClr val="666666"/>
                </a:solidFill>
              </a:defRPr>
            </a:lvl1pPr>
          </a:lstStyle>
          <a:p>
            <a:pPr eaLnBrk="1" fontAlgn="auto" hangingPunct="1">
              <a:spcBef>
                <a:spcPts val="0"/>
              </a:spcBef>
              <a:spcAft>
                <a:spcPts val="0"/>
              </a:spcAft>
              <a:defRPr/>
            </a:pPr>
            <a:endParaRPr lang="en-GB" dirty="0">
              <a:latin typeface="+mn-lt"/>
            </a:endParaRPr>
          </a:p>
        </p:txBody>
      </p:sp>
    </p:spTree>
  </p:cSld>
  <p:clrMap bg1="lt1" tx1="dk1" bg2="lt2" tx2="dk2" accent1="accent1" accent2="accent2" accent3="accent3" accent4="accent4" accent5="accent5" accent6="accent6" hlink="hlink" folHlink="folHlink"/>
  <p:sldLayoutIdLst>
    <p:sldLayoutId id="2147483696"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7" r:id="rId10"/>
  </p:sldLayoutIdLst>
  <p:txStyles>
    <p:titleStyle>
      <a:lvl1pPr algn="l" defTabSz="457200" rtl="0" eaLnBrk="0" fontAlgn="base" hangingPunct="0">
        <a:spcBef>
          <a:spcPct val="0"/>
        </a:spcBef>
        <a:spcAft>
          <a:spcPct val="0"/>
        </a:spcAft>
        <a:defRPr sz="3600" kern="1200">
          <a:solidFill>
            <a:srgbClr val="0076AF"/>
          </a:solidFill>
          <a:latin typeface="+mj-lt"/>
          <a:ea typeface="+mj-ea"/>
          <a:cs typeface="+mj-cs"/>
        </a:defRPr>
      </a:lvl1pPr>
      <a:lvl2pPr algn="l" defTabSz="457200" rtl="0" eaLnBrk="0" fontAlgn="base" hangingPunct="0">
        <a:spcBef>
          <a:spcPct val="0"/>
        </a:spcBef>
        <a:spcAft>
          <a:spcPct val="0"/>
        </a:spcAft>
        <a:defRPr sz="3600">
          <a:solidFill>
            <a:srgbClr val="0076AF"/>
          </a:solidFill>
          <a:latin typeface="Calibri" panose="020F0502020204030204" pitchFamily="34" charset="0"/>
        </a:defRPr>
      </a:lvl2pPr>
      <a:lvl3pPr algn="l" defTabSz="457200" rtl="0" eaLnBrk="0" fontAlgn="base" hangingPunct="0">
        <a:spcBef>
          <a:spcPct val="0"/>
        </a:spcBef>
        <a:spcAft>
          <a:spcPct val="0"/>
        </a:spcAft>
        <a:defRPr sz="3600">
          <a:solidFill>
            <a:srgbClr val="0076AF"/>
          </a:solidFill>
          <a:latin typeface="Calibri" panose="020F0502020204030204" pitchFamily="34" charset="0"/>
        </a:defRPr>
      </a:lvl3pPr>
      <a:lvl4pPr algn="l" defTabSz="457200" rtl="0" eaLnBrk="0" fontAlgn="base" hangingPunct="0">
        <a:spcBef>
          <a:spcPct val="0"/>
        </a:spcBef>
        <a:spcAft>
          <a:spcPct val="0"/>
        </a:spcAft>
        <a:defRPr sz="3600">
          <a:solidFill>
            <a:srgbClr val="0076AF"/>
          </a:solidFill>
          <a:latin typeface="Calibri" panose="020F0502020204030204" pitchFamily="34" charset="0"/>
        </a:defRPr>
      </a:lvl4pPr>
      <a:lvl5pPr algn="l" defTabSz="457200" rtl="0" eaLnBrk="0" fontAlgn="base" hangingPunct="0">
        <a:spcBef>
          <a:spcPct val="0"/>
        </a:spcBef>
        <a:spcAft>
          <a:spcPct val="0"/>
        </a:spcAft>
        <a:defRPr sz="3600">
          <a:solidFill>
            <a:srgbClr val="0076AF"/>
          </a:solidFill>
          <a:latin typeface="Calibri" panose="020F0502020204030204" pitchFamily="34" charset="0"/>
        </a:defRPr>
      </a:lvl5pPr>
      <a:lvl6pPr marL="457200" algn="l" defTabSz="457200" rtl="0" fontAlgn="base">
        <a:spcBef>
          <a:spcPct val="0"/>
        </a:spcBef>
        <a:spcAft>
          <a:spcPct val="0"/>
        </a:spcAft>
        <a:defRPr sz="3600">
          <a:solidFill>
            <a:srgbClr val="0076AF"/>
          </a:solidFill>
          <a:latin typeface="Calibri" panose="020F0502020204030204" pitchFamily="34" charset="0"/>
        </a:defRPr>
      </a:lvl6pPr>
      <a:lvl7pPr marL="914400" algn="l" defTabSz="457200" rtl="0" fontAlgn="base">
        <a:spcBef>
          <a:spcPct val="0"/>
        </a:spcBef>
        <a:spcAft>
          <a:spcPct val="0"/>
        </a:spcAft>
        <a:defRPr sz="3600">
          <a:solidFill>
            <a:srgbClr val="0076AF"/>
          </a:solidFill>
          <a:latin typeface="Calibri" panose="020F0502020204030204" pitchFamily="34" charset="0"/>
        </a:defRPr>
      </a:lvl7pPr>
      <a:lvl8pPr marL="1371600" algn="l" defTabSz="457200" rtl="0" fontAlgn="base">
        <a:spcBef>
          <a:spcPct val="0"/>
        </a:spcBef>
        <a:spcAft>
          <a:spcPct val="0"/>
        </a:spcAft>
        <a:defRPr sz="3600">
          <a:solidFill>
            <a:srgbClr val="0076AF"/>
          </a:solidFill>
          <a:latin typeface="Calibri" panose="020F0502020204030204" pitchFamily="34" charset="0"/>
        </a:defRPr>
      </a:lvl8pPr>
      <a:lvl9pPr marL="1828800" algn="l" defTabSz="457200" rtl="0" fontAlgn="base">
        <a:spcBef>
          <a:spcPct val="0"/>
        </a:spcBef>
        <a:spcAft>
          <a:spcPct val="0"/>
        </a:spcAft>
        <a:defRPr sz="3600">
          <a:solidFill>
            <a:srgbClr val="0076AF"/>
          </a:solidFill>
          <a:latin typeface="Calibri" panose="020F0502020204030204" pitchFamily="34" charset="0"/>
        </a:defRPr>
      </a:lvl9pPr>
    </p:titleStyle>
    <p:bodyStyle>
      <a:lvl1pPr algn="l" defTabSz="457200" rtl="0" eaLnBrk="0" fontAlgn="base" hangingPunct="0">
        <a:lnSpc>
          <a:spcPct val="110000"/>
        </a:lnSpc>
        <a:spcBef>
          <a:spcPts val="300"/>
        </a:spcBef>
        <a:spcAft>
          <a:spcPct val="0"/>
        </a:spcAft>
        <a:buClr>
          <a:schemeClr val="accent1"/>
        </a:buClr>
        <a:buFont typeface="Arial" panose="020B0604020202020204" pitchFamily="34" charset="0"/>
        <a:defRPr sz="2600" kern="1200">
          <a:solidFill>
            <a:schemeClr val="tx1"/>
          </a:solidFill>
          <a:latin typeface="+mn-lt"/>
          <a:ea typeface="+mn-ea"/>
          <a:cs typeface="+mn-cs"/>
        </a:defRPr>
      </a:lvl1pPr>
      <a:lvl2pPr marL="323850" indent="-179388" algn="l" defTabSz="457200" rtl="0" eaLnBrk="0" fontAlgn="base" hangingPunct="0">
        <a:spcBef>
          <a:spcPts val="300"/>
        </a:spcBef>
        <a:spcAft>
          <a:spcPct val="0"/>
        </a:spcAft>
        <a:buClr>
          <a:schemeClr val="accent1"/>
        </a:buClr>
        <a:buFont typeface="Arial" panose="020B0604020202020204" pitchFamily="34" charset="0"/>
        <a:buChar char="•"/>
        <a:defRPr sz="2600" kern="1200">
          <a:solidFill>
            <a:schemeClr val="accent1"/>
          </a:solidFill>
          <a:latin typeface="+mn-lt"/>
          <a:ea typeface="+mn-ea"/>
          <a:cs typeface="+mn-cs"/>
        </a:defRPr>
      </a:lvl2pPr>
      <a:lvl3pPr marL="647700" indent="-179388" algn="l" defTabSz="457200" rtl="0" eaLnBrk="0" fontAlgn="base" hangingPunct="0">
        <a:spcBef>
          <a:spcPts val="300"/>
        </a:spcBef>
        <a:spcAft>
          <a:spcPct val="0"/>
        </a:spcAft>
        <a:buClr>
          <a:schemeClr val="accent1"/>
        </a:buClr>
        <a:buFont typeface="Arial" panose="020B0604020202020204" pitchFamily="34" charset="0"/>
        <a:buChar char="•"/>
        <a:defRPr sz="2200" kern="1200">
          <a:solidFill>
            <a:srgbClr val="404040"/>
          </a:solidFill>
          <a:latin typeface="+mn-lt"/>
          <a:ea typeface="+mn-ea"/>
          <a:cs typeface="+mn-cs"/>
        </a:defRPr>
      </a:lvl3pPr>
      <a:lvl4pPr marL="971550" indent="-179388" algn="l" defTabSz="457200" rtl="0" eaLnBrk="0" fontAlgn="base" hangingPunct="0">
        <a:spcBef>
          <a:spcPts val="300"/>
        </a:spcBef>
        <a:spcAft>
          <a:spcPct val="0"/>
        </a:spcAft>
        <a:buClr>
          <a:schemeClr val="accent1"/>
        </a:buClr>
        <a:buFont typeface="Arial" panose="020B0604020202020204" pitchFamily="34" charset="0"/>
        <a:buChar char="•"/>
        <a:defRPr sz="2200" kern="1200">
          <a:solidFill>
            <a:srgbClr val="404040"/>
          </a:solidFill>
          <a:latin typeface="+mn-lt"/>
          <a:ea typeface="+mn-ea"/>
          <a:cs typeface="+mn-cs"/>
        </a:defRPr>
      </a:lvl4pPr>
      <a:lvl5pPr marL="1295400" indent="-179388" algn="l" defTabSz="457200" rtl="0" eaLnBrk="0" fontAlgn="base" hangingPunct="0">
        <a:spcBef>
          <a:spcPts val="300"/>
        </a:spcBef>
        <a:spcAft>
          <a:spcPct val="0"/>
        </a:spcAft>
        <a:buClr>
          <a:schemeClr val="accent1"/>
        </a:buClr>
        <a:buFont typeface="Arial" panose="020B0604020202020204" pitchFamily="34" charset="0"/>
        <a:buChar char="•"/>
        <a:defRPr sz="22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7611EC-DDC9-49B2-9324-288E8DBA62EA}"/>
              </a:ext>
            </a:extLst>
          </p:cNvPr>
          <p:cNvSpPr>
            <a:spLocks noGrp="1"/>
          </p:cNvSpPr>
          <p:nvPr>
            <p:ph type="ctrTitle"/>
          </p:nvPr>
        </p:nvSpPr>
        <p:spPr>
          <a:xfrm>
            <a:off x="515938" y="4010025"/>
            <a:ext cx="5546725" cy="2120900"/>
          </a:xfrm>
        </p:spPr>
        <p:txBody>
          <a:bodyPr>
            <a:normAutofit fontScale="90000"/>
          </a:bodyPr>
          <a:lstStyle/>
          <a:p>
            <a:pPr eaLnBrk="1" hangingPunct="1">
              <a:spcAft>
                <a:spcPts val="1813"/>
              </a:spcAft>
              <a:defRPr/>
            </a:pPr>
            <a:br>
              <a:rPr lang="fr-FR" altLang="es-AR" sz="3600" dirty="0"/>
            </a:br>
            <a:r>
              <a:rPr lang="fr-FR" altLang="es-AR" sz="3200" dirty="0"/>
              <a:t>DISPOSICIONES LEGALES SOBRE LA TRANSPARENCIA DE LOS BENEFICIARIOS REALES EN LA LEGISLACIÓN DEL SECTOR EXTRACTIVO </a:t>
            </a:r>
            <a:br>
              <a:rPr lang="fr-FR" altLang="es-AR" sz="3600" dirty="0"/>
            </a:br>
            <a:br>
              <a:rPr lang="fr-FR" altLang="es-AR" sz="3600" dirty="0"/>
            </a:br>
            <a:br>
              <a:rPr lang="fr-FR" altLang="es-AR" sz="3600" dirty="0"/>
            </a:br>
            <a:endParaRPr lang="fr-FR" altLang="es-AR" sz="3600" dirty="0"/>
          </a:p>
        </p:txBody>
      </p:sp>
      <p:pic>
        <p:nvPicPr>
          <p:cNvPr id="5123" name="Picture 3">
            <a:extLst>
              <a:ext uri="{FF2B5EF4-FFF2-40B4-BE49-F238E27FC236}">
                <a16:creationId xmlns:a16="http://schemas.microsoft.com/office/drawing/2014/main" id="{30CC3766-2EC8-FF4D-8E7F-2CD74FF3677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209800"/>
            <a:ext cx="2867025"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a:extLst>
              <a:ext uri="{FF2B5EF4-FFF2-40B4-BE49-F238E27FC236}">
                <a16:creationId xmlns:a16="http://schemas.microsoft.com/office/drawing/2014/main" id="{ED844984-9323-414F-90B5-C200D803EB42}"/>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2. ¿A quién debe aplicarse la ley?</a:t>
            </a:r>
            <a:r>
              <a:rPr lang="fr-FR" altLang="es-AR" sz="3600">
                <a:solidFill>
                  <a:srgbClr val="005983"/>
                </a:solidFill>
              </a:rPr>
              <a:t> </a:t>
            </a:r>
          </a:p>
        </p:txBody>
      </p:sp>
      <p:sp>
        <p:nvSpPr>
          <p:cNvPr id="23555" name="TextBox 3">
            <a:extLst>
              <a:ext uri="{FF2B5EF4-FFF2-40B4-BE49-F238E27FC236}">
                <a16:creationId xmlns:a16="http://schemas.microsoft.com/office/drawing/2014/main" id="{DF79B3AD-AA6E-424D-A785-4B36012D4776}"/>
              </a:ext>
            </a:extLst>
          </p:cNvPr>
          <p:cNvSpPr txBox="1">
            <a:spLocks noChangeArrowheads="1"/>
          </p:cNvSpPr>
          <p:nvPr/>
        </p:nvSpPr>
        <p:spPr bwMode="auto">
          <a:xfrm>
            <a:off x="177800" y="1514475"/>
            <a:ext cx="8797925"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800" b="1">
                <a:solidFill>
                  <a:srgbClr val="404040"/>
                </a:solidFill>
              </a:rPr>
              <a:t>Candidatos para licencias y contratos:</a:t>
            </a:r>
          </a:p>
          <a:p>
            <a:pPr lvl="1" eaLnBrk="1" hangingPunct="1">
              <a:spcAft>
                <a:spcPts val="1200"/>
              </a:spcAft>
              <a:buSzPct val="100000"/>
            </a:pPr>
            <a:r>
              <a:rPr lang="fr-FR" altLang="es-AR" sz="2800">
                <a:solidFill>
                  <a:srgbClr val="0070C0"/>
                </a:solidFill>
              </a:rPr>
              <a:t>Una solicitud para el subsidio de [una exploración/una producción] [una licencia/un contrato] contendrá la identidad del beneficiario real de cada entidad jurídica parte de la solicitud.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4">
            <a:extLst>
              <a:ext uri="{FF2B5EF4-FFF2-40B4-BE49-F238E27FC236}">
                <a16:creationId xmlns:a16="http://schemas.microsoft.com/office/drawing/2014/main" id="{EE6814D6-C432-754E-802A-D77783A1AD36}"/>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Alcance de aplicación cont. </a:t>
            </a:r>
          </a:p>
        </p:txBody>
      </p:sp>
      <p:sp>
        <p:nvSpPr>
          <p:cNvPr id="25603" name="TextBox 3">
            <a:extLst>
              <a:ext uri="{FF2B5EF4-FFF2-40B4-BE49-F238E27FC236}">
                <a16:creationId xmlns:a16="http://schemas.microsoft.com/office/drawing/2014/main" id="{19618B62-EB77-BC4D-A347-268C1F317830}"/>
              </a:ext>
            </a:extLst>
          </p:cNvPr>
          <p:cNvSpPr txBox="1">
            <a:spLocks noChangeArrowheads="1"/>
          </p:cNvSpPr>
          <p:nvPr/>
        </p:nvSpPr>
        <p:spPr bwMode="auto">
          <a:xfrm>
            <a:off x="147638" y="1349375"/>
            <a:ext cx="879792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400" b="1">
                <a:solidFill>
                  <a:srgbClr val="404040"/>
                </a:solidFill>
              </a:rPr>
              <a:t>Titulares de licencias/contratos existentes:</a:t>
            </a:r>
          </a:p>
          <a:p>
            <a:pPr lvl="1" eaLnBrk="1" hangingPunct="1">
              <a:spcAft>
                <a:spcPts val="1200"/>
              </a:spcAft>
              <a:buSzPct val="100000"/>
            </a:pPr>
            <a:r>
              <a:rPr lang="fr-FR" altLang="es-AR" sz="2400">
                <a:solidFill>
                  <a:srgbClr val="0070C0"/>
                </a:solidFill>
              </a:rPr>
              <a:t>Cada entidad jurídica parte de [una exploración/una producción] [una licencia/un contrato] presentará [anualmente] a la Autoridad Competente una declaración de la identidad de sus beneficiarios reales. </a:t>
            </a:r>
          </a:p>
          <a:p>
            <a:pPr lvl="1" eaLnBrk="1" hangingPunct="1">
              <a:spcAft>
                <a:spcPts val="1200"/>
              </a:spcAft>
              <a:buSzPct val="100000"/>
            </a:pPr>
            <a:r>
              <a:rPr lang="fr-FR" altLang="es-AR" sz="2400">
                <a:solidFill>
                  <a:srgbClr val="0070C0"/>
                </a:solidFill>
              </a:rPr>
              <a:t>Una entidad jurídica parte de [una exploración/una producción] [una licencia/un contrato] notificará inmediatamente a la Autoridad Competente sobre cualquier transferencia o cambio en la información de beneficiarios reales y presentará una declaración actualizada de la identidad de sus beneficiarios reales relacionada con esa transferencia o esos cambios dentro de los [x] días de la transferencia o del cambio.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4">
            <a:extLst>
              <a:ext uri="{FF2B5EF4-FFF2-40B4-BE49-F238E27FC236}">
                <a16:creationId xmlns:a16="http://schemas.microsoft.com/office/drawing/2014/main" id="{14224D43-8000-BA45-A18A-D26DEA428A4E}"/>
              </a:ext>
            </a:extLst>
          </p:cNvPr>
          <p:cNvSpPr txBox="1">
            <a:spLocks noChangeArrowheads="1"/>
          </p:cNvSpPr>
          <p:nvPr/>
        </p:nvSpPr>
        <p:spPr bwMode="auto">
          <a:xfrm>
            <a:off x="177800" y="425450"/>
            <a:ext cx="8737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3. ¿Qué detalles sobre la identidad de los beneficiarios reales debería requerir la ley?</a:t>
            </a:r>
            <a:r>
              <a:rPr lang="fr-FR" altLang="es-AR" sz="3600">
                <a:solidFill>
                  <a:srgbClr val="005983"/>
                </a:solidFill>
              </a:rPr>
              <a:t> </a:t>
            </a:r>
          </a:p>
        </p:txBody>
      </p:sp>
      <p:sp>
        <p:nvSpPr>
          <p:cNvPr id="27651" name="TextBox 3">
            <a:extLst>
              <a:ext uri="{FF2B5EF4-FFF2-40B4-BE49-F238E27FC236}">
                <a16:creationId xmlns:a16="http://schemas.microsoft.com/office/drawing/2014/main" id="{1B65708A-86FD-CD4C-B381-2C4E0118EA5C}"/>
              </a:ext>
            </a:extLst>
          </p:cNvPr>
          <p:cNvSpPr txBox="1">
            <a:spLocks noChangeArrowheads="1"/>
          </p:cNvSpPr>
          <p:nvPr/>
        </p:nvSpPr>
        <p:spPr bwMode="auto">
          <a:xfrm>
            <a:off x="177800" y="1827213"/>
            <a:ext cx="8797925"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400" u="sng">
                <a:solidFill>
                  <a:srgbClr val="404040"/>
                </a:solidFill>
              </a:rPr>
              <a:t>Como mínimo</a:t>
            </a:r>
            <a:r>
              <a:rPr lang="fr-FR" altLang="es-AR" sz="2400">
                <a:solidFill>
                  <a:srgbClr val="404040"/>
                </a:solidFill>
              </a:rPr>
              <a:t>, nombre, nacionalidad, país de residencia, nivel de participación en la titularidad y detalles sobre cómo se ejerce la titularidad.</a:t>
            </a:r>
          </a:p>
          <a:p>
            <a:pPr lvl="1" eaLnBrk="1" hangingPunct="1">
              <a:spcAft>
                <a:spcPts val="1200"/>
              </a:spcAft>
              <a:buSzPct val="100000"/>
            </a:pPr>
            <a:r>
              <a:rPr lang="fr-FR" altLang="es-AR" sz="2400">
                <a:solidFill>
                  <a:srgbClr val="0070C0"/>
                </a:solidFill>
              </a:rPr>
              <a:t>La declaración de la identidad del beneficiario real deberá incluir, para cada beneficiario real: nombre completo actual [y cualquier nombre anterior], nacionalidad [y número nacional de identidad], país de residencia, [la fecha y el lugar de nacimiento], el nivel de beneficiario real, así como detalles de cómo se ejercen la titularidad y el control. [Cuando se identifique a una persona políticamente expuesta como beneficiario real, la declaración deberá incluir el cargo y las fechas de ejercicio.]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4">
            <a:extLst>
              <a:ext uri="{FF2B5EF4-FFF2-40B4-BE49-F238E27FC236}">
                <a16:creationId xmlns:a16="http://schemas.microsoft.com/office/drawing/2014/main" id="{23706C19-FC52-4043-9F4A-8B64B7705B89}"/>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4. Verificación</a:t>
            </a:r>
          </a:p>
        </p:txBody>
      </p:sp>
      <p:sp>
        <p:nvSpPr>
          <p:cNvPr id="29699" name="TextBox 3">
            <a:extLst>
              <a:ext uri="{FF2B5EF4-FFF2-40B4-BE49-F238E27FC236}">
                <a16:creationId xmlns:a16="http://schemas.microsoft.com/office/drawing/2014/main" id="{D065D0F3-F355-F248-8E17-709E41A67E3D}"/>
              </a:ext>
            </a:extLst>
          </p:cNvPr>
          <p:cNvSpPr txBox="1">
            <a:spLocks noChangeArrowheads="1"/>
          </p:cNvSpPr>
          <p:nvPr/>
        </p:nvSpPr>
        <p:spPr bwMode="auto">
          <a:xfrm>
            <a:off x="177800" y="1308100"/>
            <a:ext cx="87376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400">
                <a:solidFill>
                  <a:srgbClr val="404040"/>
                </a:solidFill>
              </a:rPr>
              <a:t>Por parte de la entidad jurídica que presenta la declaración:</a:t>
            </a:r>
          </a:p>
          <a:p>
            <a:pPr lvl="1" eaLnBrk="1" hangingPunct="1">
              <a:spcAft>
                <a:spcPts val="1200"/>
              </a:spcAft>
              <a:buSzPct val="100000"/>
            </a:pPr>
            <a:r>
              <a:rPr lang="fr-FR" altLang="es-AR" sz="2400">
                <a:solidFill>
                  <a:srgbClr val="0070C0"/>
                </a:solidFill>
              </a:rPr>
              <a:t>La declaración de la identidad del beneficiario real deberá incluir una certificación por un funcionario debidamente autorizado de la entidad jurídica que indique que todas las representaciones, declaraciones e información contenida en la solicitud se basen en una consulta razonable y sean verdaderas, exactas y completas. </a:t>
            </a:r>
          </a:p>
          <a:p>
            <a:pPr eaLnBrk="1" hangingPunct="1">
              <a:spcAft>
                <a:spcPts val="1200"/>
              </a:spcAft>
              <a:buSzPct val="100000"/>
            </a:pPr>
            <a:endParaRPr lang="fr-FR" altLang="es-AR" sz="2400">
              <a:solidFill>
                <a:srgbClr val="0070C0"/>
              </a:solidFill>
            </a:endParaRPr>
          </a:p>
          <a:p>
            <a:pPr eaLnBrk="1" hangingPunct="1">
              <a:spcAft>
                <a:spcPts val="1200"/>
              </a:spcAft>
              <a:buSzPct val="100000"/>
            </a:pPr>
            <a:r>
              <a:rPr lang="fr-FR" altLang="es-AR" sz="2400">
                <a:solidFill>
                  <a:srgbClr val="404040"/>
                </a:solidFill>
              </a:rPr>
              <a:t>Considere presentar documentación de respaldo obligatoria para adjuntar a la declaración tal como copia del pasaporte del beneficiario real, poderes notariales, copias de los registros de accionistas o registros de votación, cartas de confirmación, etc.</a:t>
            </a:r>
          </a:p>
          <a:p>
            <a:pPr eaLnBrk="1" hangingPunct="1">
              <a:spcAft>
                <a:spcPts val="1200"/>
              </a:spcAft>
              <a:buSzPct val="100000"/>
            </a:pPr>
            <a:endParaRPr lang="fr-FR" altLang="es-AR" sz="2400">
              <a:solidFill>
                <a:srgbClr val="404040"/>
              </a:solidFill>
            </a:endParaRPr>
          </a:p>
          <a:p>
            <a:pPr eaLnBrk="1" hangingPunct="1">
              <a:spcAft>
                <a:spcPts val="1200"/>
              </a:spcAft>
              <a:buSzPct val="100000"/>
            </a:pPr>
            <a:r>
              <a:rPr lang="fr-FR" altLang="es-AR" sz="2400">
                <a:solidFill>
                  <a:srgbClr val="404040"/>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a:extLst>
              <a:ext uri="{FF2B5EF4-FFF2-40B4-BE49-F238E27FC236}">
                <a16:creationId xmlns:a16="http://schemas.microsoft.com/office/drawing/2014/main" id="{20E061B4-CD88-254D-8E30-AAE454FF3EC4}"/>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Verificación cont. </a:t>
            </a:r>
          </a:p>
        </p:txBody>
      </p:sp>
      <p:sp>
        <p:nvSpPr>
          <p:cNvPr id="31747" name="TextBox 3">
            <a:extLst>
              <a:ext uri="{FF2B5EF4-FFF2-40B4-BE49-F238E27FC236}">
                <a16:creationId xmlns:a16="http://schemas.microsoft.com/office/drawing/2014/main" id="{CC409F1F-5850-344E-B593-BEBC9F49DA4F}"/>
              </a:ext>
            </a:extLst>
          </p:cNvPr>
          <p:cNvSpPr txBox="1">
            <a:spLocks noChangeArrowheads="1"/>
          </p:cNvSpPr>
          <p:nvPr/>
        </p:nvSpPr>
        <p:spPr bwMode="auto">
          <a:xfrm>
            <a:off x="177800" y="1336675"/>
            <a:ext cx="8797925"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600">
                <a:solidFill>
                  <a:srgbClr val="404040"/>
                </a:solidFill>
              </a:rPr>
              <a:t>Por parte del gobierno:</a:t>
            </a:r>
          </a:p>
          <a:p>
            <a:pPr lvl="1" eaLnBrk="1" hangingPunct="1">
              <a:spcAft>
                <a:spcPts val="1200"/>
              </a:spcAft>
              <a:buSzPct val="100000"/>
            </a:pPr>
            <a:r>
              <a:rPr lang="fr-FR" altLang="es-AR" sz="2600">
                <a:solidFill>
                  <a:srgbClr val="0070C0"/>
                </a:solidFill>
              </a:rPr>
              <a:t>La Autoridad Competente tomará las medidas razonables para verificar la información contenida en la declaración de la identidad del beneficiario real. </a:t>
            </a:r>
          </a:p>
          <a:p>
            <a:pPr eaLnBrk="1" hangingPunct="1">
              <a:spcAft>
                <a:spcPts val="1200"/>
              </a:spcAft>
              <a:buSzPct val="100000"/>
            </a:pPr>
            <a:endParaRPr lang="fr-FR" altLang="es-AR" sz="2600">
              <a:solidFill>
                <a:srgbClr val="0070C0"/>
              </a:solidFill>
            </a:endParaRPr>
          </a:p>
          <a:p>
            <a:pPr eaLnBrk="1" hangingPunct="1">
              <a:spcAft>
                <a:spcPts val="1200"/>
              </a:spcAft>
              <a:buSzPct val="100000"/>
            </a:pPr>
            <a:r>
              <a:rPr lang="fr-FR" altLang="es-AR" sz="2600">
                <a:solidFill>
                  <a:srgbClr val="404040"/>
                </a:solidFill>
              </a:rPr>
              <a:t>Considere la posibilidad de exigir la divulgación de las desviaciones reveladas a través del proceso de verificación, o “desencadenantes” que permitirán posteriores investigaciones automáticas. </a:t>
            </a:r>
          </a:p>
          <a:p>
            <a:pPr eaLnBrk="1" hangingPunct="1">
              <a:spcAft>
                <a:spcPts val="1200"/>
              </a:spcAft>
              <a:buSzPct val="100000"/>
            </a:pPr>
            <a:r>
              <a:rPr lang="fr-FR" altLang="es-AR" sz="2800">
                <a:solidFill>
                  <a:srgbClr val="404040"/>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4">
            <a:extLst>
              <a:ext uri="{FF2B5EF4-FFF2-40B4-BE49-F238E27FC236}">
                <a16:creationId xmlns:a16="http://schemas.microsoft.com/office/drawing/2014/main" id="{BE0C5F36-DAB7-ED45-9CB7-492CEDB1E9E9}"/>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5. Acceso público</a:t>
            </a:r>
          </a:p>
        </p:txBody>
      </p:sp>
      <p:sp>
        <p:nvSpPr>
          <p:cNvPr id="33795" name="TextBox 3">
            <a:extLst>
              <a:ext uri="{FF2B5EF4-FFF2-40B4-BE49-F238E27FC236}">
                <a16:creationId xmlns:a16="http://schemas.microsoft.com/office/drawing/2014/main" id="{F02B33E1-08C7-6C4E-BDCB-6DB4075058E9}"/>
              </a:ext>
            </a:extLst>
          </p:cNvPr>
          <p:cNvSpPr txBox="1">
            <a:spLocks noChangeArrowheads="1"/>
          </p:cNvSpPr>
          <p:nvPr/>
        </p:nvSpPr>
        <p:spPr bwMode="auto">
          <a:xfrm>
            <a:off x="177800" y="1336675"/>
            <a:ext cx="87979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endParaRPr lang="fr-FR" altLang="es-AR" sz="2800">
              <a:solidFill>
                <a:srgbClr val="404040"/>
              </a:solidFill>
            </a:endParaRPr>
          </a:p>
          <a:p>
            <a:pPr eaLnBrk="1" hangingPunct="1">
              <a:spcAft>
                <a:spcPts val="1200"/>
              </a:spcAft>
              <a:buSzPct val="100000"/>
            </a:pPr>
            <a:r>
              <a:rPr lang="fr-FR" altLang="es-AR" sz="2800">
                <a:solidFill>
                  <a:srgbClr val="404040"/>
                </a:solidFill>
              </a:rPr>
              <a:t>	</a:t>
            </a:r>
          </a:p>
        </p:txBody>
      </p:sp>
      <p:sp>
        <p:nvSpPr>
          <p:cNvPr id="33796" name="TextBox 5">
            <a:extLst>
              <a:ext uri="{FF2B5EF4-FFF2-40B4-BE49-F238E27FC236}">
                <a16:creationId xmlns:a16="http://schemas.microsoft.com/office/drawing/2014/main" id="{B301DC9A-4884-E347-B08F-7D29812DE6E8}"/>
              </a:ext>
            </a:extLst>
          </p:cNvPr>
          <p:cNvSpPr txBox="1">
            <a:spLocks noChangeArrowheads="1"/>
          </p:cNvSpPr>
          <p:nvPr/>
        </p:nvSpPr>
        <p:spPr bwMode="auto">
          <a:xfrm>
            <a:off x="147638" y="1106488"/>
            <a:ext cx="8797925" cy="529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200">
                <a:solidFill>
                  <a:srgbClr val="404040"/>
                </a:solidFill>
              </a:rPr>
              <a:t>La ley deberá permitir el acceso público a los datos sobre los beneficiarios reales, así como garantizar que todas las cláusulas de confidencialidad pertinentes al contrato o la licencia no eviten el acceso público.</a:t>
            </a:r>
            <a:r>
              <a:rPr lang="fr-FR" altLang="es-AR" sz="2200" b="1">
                <a:solidFill>
                  <a:srgbClr val="404040"/>
                </a:solidFill>
              </a:rPr>
              <a:t> </a:t>
            </a:r>
          </a:p>
          <a:p>
            <a:pPr eaLnBrk="1" hangingPunct="1">
              <a:spcAft>
                <a:spcPts val="1200"/>
              </a:spcAft>
              <a:buSzPct val="100000"/>
            </a:pPr>
            <a:r>
              <a:rPr lang="fr-FR" altLang="es-AR" sz="2200" b="1">
                <a:solidFill>
                  <a:srgbClr val="404040"/>
                </a:solidFill>
              </a:rPr>
              <a:t>Ejemplos: </a:t>
            </a:r>
          </a:p>
          <a:p>
            <a:pPr lvl="1" eaLnBrk="1" hangingPunct="1">
              <a:spcAft>
                <a:spcPts val="1200"/>
              </a:spcAft>
              <a:buSzPct val="100000"/>
            </a:pPr>
            <a:r>
              <a:rPr lang="fr-FR" altLang="es-AR" sz="2000">
                <a:solidFill>
                  <a:srgbClr val="404040"/>
                </a:solidFill>
              </a:rPr>
              <a:t>La Autoridad Competente recopila una lista detallada de datos para cada licencia, incluidos el nombre del titular de la licencia, las coordenadas geográficas del área de licencia, la fecha de solicitud de una licencia, la fecha de emisión de la licencia, el período de validez y el tipo de licencia, información sobre el beneficiario real y el tipo de mineral. La lista se publica en el sitio de Internet de la Autoridad Competente y se actualiza dentro de los 10 días de la fecha de emisión de la nueva licencia o modificación de la licencia actual. (Art. 41, Ley del Subsuelo de la República Kirguisa). </a:t>
            </a:r>
          </a:p>
          <a:p>
            <a:pPr lvl="1" eaLnBrk="1" hangingPunct="1">
              <a:spcAft>
                <a:spcPts val="1200"/>
              </a:spcAft>
              <a:buSzPct val="100000"/>
            </a:pPr>
            <a:r>
              <a:rPr lang="fr-FR" altLang="es-AR" sz="2000">
                <a:solidFill>
                  <a:srgbClr val="404040"/>
                </a:solidFill>
              </a:rPr>
              <a:t>Un registro de las personas con control significativo de la empresa deberá estar abierto a la inspección de cualquier persona sin cargo (Art. 790O, Ley de Empresas del Reino Unido).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4">
            <a:extLst>
              <a:ext uri="{FF2B5EF4-FFF2-40B4-BE49-F238E27FC236}">
                <a16:creationId xmlns:a16="http://schemas.microsoft.com/office/drawing/2014/main" id="{00207076-18F9-5C4C-9A9D-2E1F3466AA2E}"/>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Acceso público cont</a:t>
            </a:r>
            <a:r>
              <a:rPr lang="fr-FR" altLang="es-AR" sz="3600">
                <a:solidFill>
                  <a:srgbClr val="005983"/>
                </a:solidFill>
              </a:rPr>
              <a:t>.</a:t>
            </a:r>
          </a:p>
        </p:txBody>
      </p:sp>
      <p:sp>
        <p:nvSpPr>
          <p:cNvPr id="35843" name="TextBox 3">
            <a:extLst>
              <a:ext uri="{FF2B5EF4-FFF2-40B4-BE49-F238E27FC236}">
                <a16:creationId xmlns:a16="http://schemas.microsoft.com/office/drawing/2014/main" id="{FB2DA90E-843C-EB48-87D9-97482C2699B1}"/>
              </a:ext>
            </a:extLst>
          </p:cNvPr>
          <p:cNvSpPr txBox="1">
            <a:spLocks noChangeArrowheads="1"/>
          </p:cNvSpPr>
          <p:nvPr/>
        </p:nvSpPr>
        <p:spPr bwMode="auto">
          <a:xfrm>
            <a:off x="177800" y="1336675"/>
            <a:ext cx="8797925"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600" b="1">
                <a:solidFill>
                  <a:srgbClr val="404040"/>
                </a:solidFill>
              </a:rPr>
              <a:t>Responder a las preocupaciones sobre el acceso público:</a:t>
            </a:r>
          </a:p>
          <a:p>
            <a:pPr lvl="1" eaLnBrk="1" hangingPunct="1">
              <a:buSzPct val="100000"/>
            </a:pPr>
            <a:r>
              <a:rPr lang="fr-FR" altLang="es-AR" sz="2200" b="1">
                <a:solidFill>
                  <a:srgbClr val="404040"/>
                </a:solidFill>
              </a:rPr>
              <a:t>Ejemplo:</a:t>
            </a:r>
          </a:p>
          <a:p>
            <a:pPr lvl="1" eaLnBrk="1" hangingPunct="1">
              <a:buSzPct val="100000"/>
            </a:pPr>
            <a:endParaRPr lang="fr-FR" altLang="es-AR" sz="2200" b="1">
              <a:solidFill>
                <a:srgbClr val="404040"/>
              </a:solidFill>
            </a:endParaRPr>
          </a:p>
          <a:p>
            <a:pPr lvl="1" eaLnBrk="1" hangingPunct="1">
              <a:buSzPct val="100000"/>
            </a:pPr>
            <a:r>
              <a:rPr lang="fr-FR" altLang="es-AR" sz="2200">
                <a:solidFill>
                  <a:srgbClr val="404040"/>
                </a:solidFill>
              </a:rPr>
              <a:t>Los Estados Miembros podrán establecer una exención del acceso (...) a toda o parte de la información sobre el beneficiario real según cada caso en circunstancias excepcionales, donde ese acceso expondría al beneficiario real al riesgo de fraude, secuestro, extorsión, violencia o intimidación o cuando el beneficiario real sea menor o incapaz de otro modo (Art. 30(9), Cuarta Directiva contra el blanqueo de capitales de la Unión Europea)</a:t>
            </a:r>
          </a:p>
          <a:p>
            <a:pPr lvl="1" eaLnBrk="1" hangingPunct="1">
              <a:buSzPct val="100000"/>
            </a:pPr>
            <a:endParaRPr lang="fr-FR" altLang="es-AR" sz="2200">
              <a:solidFill>
                <a:srgbClr val="40404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4">
            <a:extLst>
              <a:ext uri="{FF2B5EF4-FFF2-40B4-BE49-F238E27FC236}">
                <a16:creationId xmlns:a16="http://schemas.microsoft.com/office/drawing/2014/main" id="{41012DE8-A7BF-1840-A639-FB0C542A1CF6}"/>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Acceso público cont</a:t>
            </a:r>
            <a:r>
              <a:rPr lang="fr-FR" altLang="es-AR" sz="3600">
                <a:solidFill>
                  <a:srgbClr val="005983"/>
                </a:solidFill>
              </a:rPr>
              <a:t>.</a:t>
            </a:r>
          </a:p>
        </p:txBody>
      </p:sp>
      <p:sp>
        <p:nvSpPr>
          <p:cNvPr id="37891" name="TextBox 3">
            <a:extLst>
              <a:ext uri="{FF2B5EF4-FFF2-40B4-BE49-F238E27FC236}">
                <a16:creationId xmlns:a16="http://schemas.microsoft.com/office/drawing/2014/main" id="{A3B1F5F9-4B35-3E4E-9716-A65181884B97}"/>
              </a:ext>
            </a:extLst>
          </p:cNvPr>
          <p:cNvSpPr txBox="1">
            <a:spLocks noChangeArrowheads="1"/>
          </p:cNvSpPr>
          <p:nvPr/>
        </p:nvSpPr>
        <p:spPr bwMode="auto">
          <a:xfrm>
            <a:off x="177800" y="1336675"/>
            <a:ext cx="8797925"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914400" indent="-457200">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600" b="1">
                <a:solidFill>
                  <a:srgbClr val="404040"/>
                </a:solidFill>
              </a:rPr>
              <a:t>Protección de la divulgación pública de cierta información</a:t>
            </a:r>
          </a:p>
          <a:p>
            <a:pPr eaLnBrk="1" hangingPunct="1">
              <a:spcAft>
                <a:spcPts val="1200"/>
              </a:spcAft>
              <a:buSzPct val="100000"/>
            </a:pPr>
            <a:r>
              <a:rPr lang="fr-FR" altLang="es-AR" sz="2600" b="1">
                <a:solidFill>
                  <a:srgbClr val="404040"/>
                </a:solidFill>
              </a:rPr>
              <a:t>	Ejemplo:</a:t>
            </a:r>
          </a:p>
          <a:p>
            <a:pPr lvl="1" eaLnBrk="1" hangingPunct="1">
              <a:buSzPct val="100000"/>
              <a:buFontTx/>
              <a:buAutoNum type="arabicParenBoth"/>
            </a:pPr>
            <a:r>
              <a:rPr lang="fr-FR" altLang="es-AR" sz="2200">
                <a:solidFill>
                  <a:srgbClr val="404040"/>
                </a:solidFill>
              </a:rPr>
              <a:t>Las disposiciones de las secciones 240 a 244 (direcciones residenciales de los directores: protección de divulgación) se aplican a la información contenida en la subsección (2) en relación con la información protegida en el sentido de dichas secciones.</a:t>
            </a:r>
          </a:p>
          <a:p>
            <a:pPr lvl="1" eaLnBrk="1" hangingPunct="1">
              <a:buSzPct val="100000"/>
              <a:buFontTx/>
              <a:buAutoNum type="arabicParenBoth"/>
            </a:pPr>
            <a:endParaRPr lang="fr-FR" altLang="es-AR" sz="2200">
              <a:solidFill>
                <a:srgbClr val="404040"/>
              </a:solidFill>
            </a:endParaRPr>
          </a:p>
          <a:p>
            <a:pPr lvl="1" eaLnBrk="1" hangingPunct="1">
              <a:buSzPct val="100000"/>
              <a:buFontTx/>
              <a:buAutoNum type="arabicParenBoth"/>
            </a:pPr>
            <a:r>
              <a:rPr lang="fr-FR" altLang="es-AR" sz="2200">
                <a:solidFill>
                  <a:srgbClr val="404040"/>
                </a:solidFill>
              </a:rPr>
              <a:t>La información en esta subsección es—</a:t>
            </a:r>
          </a:p>
          <a:p>
            <a:pPr lvl="2" eaLnBrk="1" hangingPunct="1">
              <a:buSzPct val="100000"/>
            </a:pPr>
            <a:r>
              <a:rPr lang="fr-FR" altLang="es-AR" sz="2200">
                <a:solidFill>
                  <a:srgbClr val="404040"/>
                </a:solidFill>
              </a:rPr>
              <a:t>(a) información relacionada con la dirección residencial habitual de una persona con control significativo sobre una empresa, y</a:t>
            </a:r>
          </a:p>
          <a:p>
            <a:pPr lvl="2" eaLnBrk="1" hangingPunct="1">
              <a:buSzPct val="100000"/>
            </a:pPr>
            <a:r>
              <a:rPr lang="fr-FR" altLang="es-AR" sz="2200">
                <a:solidFill>
                  <a:srgbClr val="404040"/>
                </a:solidFill>
              </a:rPr>
              <a:t>(b) la información de que la dirección de servicio de dicha persona es su dirección residencial habitual.</a:t>
            </a:r>
          </a:p>
          <a:p>
            <a:pPr eaLnBrk="1" hangingPunct="1">
              <a:spcBef>
                <a:spcPts val="1200"/>
              </a:spcBef>
              <a:buSzPct val="100000"/>
            </a:pPr>
            <a:r>
              <a:rPr lang="fr-FR" altLang="es-AR" sz="2200">
                <a:solidFill>
                  <a:srgbClr val="404040"/>
                </a:solidFill>
              </a:rPr>
              <a:t>Ley de Empresas del Reino Unido, Sección 790ZF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a:extLst>
              <a:ext uri="{FF2B5EF4-FFF2-40B4-BE49-F238E27FC236}">
                <a16:creationId xmlns:a16="http://schemas.microsoft.com/office/drawing/2014/main" id="{5A06F692-9478-9347-91C8-3EF7B5FDA145}"/>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Acceso público cont</a:t>
            </a:r>
            <a:r>
              <a:rPr lang="fr-FR" altLang="es-AR" sz="3600">
                <a:solidFill>
                  <a:srgbClr val="005983"/>
                </a:solidFill>
              </a:rPr>
              <a:t>.</a:t>
            </a:r>
          </a:p>
        </p:txBody>
      </p:sp>
      <p:sp>
        <p:nvSpPr>
          <p:cNvPr id="39939" name="TextBox 3">
            <a:extLst>
              <a:ext uri="{FF2B5EF4-FFF2-40B4-BE49-F238E27FC236}">
                <a16:creationId xmlns:a16="http://schemas.microsoft.com/office/drawing/2014/main" id="{CFC78E0F-E1E6-F44A-81E0-62DD3D564C80}"/>
              </a:ext>
            </a:extLst>
          </p:cNvPr>
          <p:cNvSpPr txBox="1">
            <a:spLocks noChangeArrowheads="1"/>
          </p:cNvSpPr>
          <p:nvPr/>
        </p:nvSpPr>
        <p:spPr bwMode="auto">
          <a:xfrm>
            <a:off x="177800" y="1336675"/>
            <a:ext cx="8797925" cy="60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600">
                <a:solidFill>
                  <a:srgbClr val="404040"/>
                </a:solidFill>
              </a:rPr>
              <a:t>Por lo tanto, la ley podría contener lo siguiente:</a:t>
            </a:r>
          </a:p>
          <a:p>
            <a:pPr lvl="1" eaLnBrk="1" hangingPunct="1">
              <a:buSzPct val="100000"/>
            </a:pPr>
            <a:r>
              <a:rPr lang="fr-FR" altLang="es-AR" sz="2400">
                <a:solidFill>
                  <a:srgbClr val="0070C0"/>
                </a:solidFill>
              </a:rPr>
              <a:t>La [Autoridad Competente] pondrá a disposición del público [en el sitio web de la autoridad/a través de un registro en línea] [de manera continua] la información sobre el beneficiario real mencionada en el [Artículo X].  </a:t>
            </a:r>
          </a:p>
          <a:p>
            <a:pPr lvl="1" eaLnBrk="1" hangingPunct="1">
              <a:buSzPct val="100000"/>
            </a:pPr>
            <a:endParaRPr lang="fr-FR" altLang="es-AR" sz="2400">
              <a:solidFill>
                <a:srgbClr val="0070C0"/>
              </a:solidFill>
            </a:endParaRPr>
          </a:p>
          <a:p>
            <a:pPr lvl="1" eaLnBrk="1" hangingPunct="1">
              <a:buSzPct val="100000"/>
            </a:pPr>
            <a:r>
              <a:rPr lang="fr-FR" altLang="es-AR" sz="2400">
                <a:solidFill>
                  <a:srgbClr val="0070C0"/>
                </a:solidFill>
              </a:rPr>
              <a:t>La [Autoridad Competente] podrá establecer una exención del acceso público a toda o parte de la información sobre el beneficiario real según cada caso en circunstancias excepcionales, donde ese acceso expondría al beneficiario real al riesgo de fraude, secuestro, extorsión, violencia o intimidación o cuando el beneficiario real sea menor o incapaz de otro modo.</a:t>
            </a:r>
            <a:r>
              <a:rPr lang="fr-FR" altLang="es-AR" sz="2200">
                <a:solidFill>
                  <a:srgbClr val="0070C0"/>
                </a:solidFill>
              </a:rPr>
              <a:t>  </a:t>
            </a:r>
          </a:p>
          <a:p>
            <a:pPr eaLnBrk="1" hangingPunct="1">
              <a:spcAft>
                <a:spcPts val="1200"/>
              </a:spcAft>
              <a:buSzPct val="100000"/>
            </a:pPr>
            <a:endParaRPr lang="fr-FR" altLang="es-AR" sz="2200">
              <a:solidFill>
                <a:srgbClr val="0070C0"/>
              </a:solidFill>
            </a:endParaRPr>
          </a:p>
          <a:p>
            <a:pPr lvl="1" eaLnBrk="1" hangingPunct="1">
              <a:buSzPct val="100000"/>
            </a:pPr>
            <a:endParaRPr lang="fr-FR" altLang="es-AR" sz="220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4">
            <a:extLst>
              <a:ext uri="{FF2B5EF4-FFF2-40B4-BE49-F238E27FC236}">
                <a16:creationId xmlns:a16="http://schemas.microsoft.com/office/drawing/2014/main" id="{C976E91F-F1FC-8F43-8B94-0D23997EC446}"/>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5. Sanciones</a:t>
            </a:r>
          </a:p>
        </p:txBody>
      </p:sp>
      <p:sp>
        <p:nvSpPr>
          <p:cNvPr id="41987" name="TextBox 3">
            <a:extLst>
              <a:ext uri="{FF2B5EF4-FFF2-40B4-BE49-F238E27FC236}">
                <a16:creationId xmlns:a16="http://schemas.microsoft.com/office/drawing/2014/main" id="{556BE228-8ED7-5948-BB19-326C409E58AF}"/>
              </a:ext>
            </a:extLst>
          </p:cNvPr>
          <p:cNvSpPr txBox="1">
            <a:spLocks noChangeArrowheads="1"/>
          </p:cNvSpPr>
          <p:nvPr/>
        </p:nvSpPr>
        <p:spPr bwMode="auto">
          <a:xfrm>
            <a:off x="177800" y="1336675"/>
            <a:ext cx="87979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endParaRPr lang="fr-FR" altLang="es-AR" sz="2800">
              <a:solidFill>
                <a:srgbClr val="404040"/>
              </a:solidFill>
            </a:endParaRPr>
          </a:p>
          <a:p>
            <a:pPr eaLnBrk="1" hangingPunct="1">
              <a:spcAft>
                <a:spcPts val="1200"/>
              </a:spcAft>
              <a:buSzPct val="100000"/>
            </a:pPr>
            <a:r>
              <a:rPr lang="fr-FR" altLang="es-AR" sz="2800">
                <a:solidFill>
                  <a:srgbClr val="404040"/>
                </a:solidFill>
              </a:rPr>
              <a:t>	</a:t>
            </a:r>
          </a:p>
        </p:txBody>
      </p:sp>
      <p:sp>
        <p:nvSpPr>
          <p:cNvPr id="41988" name="TextBox 5">
            <a:extLst>
              <a:ext uri="{FF2B5EF4-FFF2-40B4-BE49-F238E27FC236}">
                <a16:creationId xmlns:a16="http://schemas.microsoft.com/office/drawing/2014/main" id="{21DE7F7C-B0AD-014E-B813-823A1A07B12C}"/>
              </a:ext>
            </a:extLst>
          </p:cNvPr>
          <p:cNvSpPr txBox="1">
            <a:spLocks noChangeArrowheads="1"/>
          </p:cNvSpPr>
          <p:nvPr/>
        </p:nvSpPr>
        <p:spPr bwMode="auto">
          <a:xfrm>
            <a:off x="177800" y="1071563"/>
            <a:ext cx="8797925"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000">
                <a:solidFill>
                  <a:srgbClr val="404040"/>
                </a:solidFill>
              </a:rPr>
              <a:t>La ley deberá disponer sanciones aplicables a las infracciones de cualquier incumplimiento de las licencias u obligaciones contractuales relacionadas con las declaraciones de los beneficiarios reales, tales como no declarar o proporcionar información falsa. Las sanciones dispuestas deberán ser efectivas, proporcionadas y disuasorias.</a:t>
            </a:r>
          </a:p>
          <a:p>
            <a:pPr eaLnBrk="1" hangingPunct="1">
              <a:spcAft>
                <a:spcPts val="600"/>
              </a:spcAft>
              <a:buFont typeface="Arial" panose="020B0604020202020204" pitchFamily="34" charset="0"/>
              <a:buChar char="•"/>
            </a:pPr>
            <a:r>
              <a:rPr lang="fr-FR" altLang="es-AR" sz="2000" b="1">
                <a:solidFill>
                  <a:srgbClr val="404040"/>
                </a:solidFill>
              </a:rPr>
              <a:t>Suspensión o Terminación de la licencia o del contrato </a:t>
            </a:r>
          </a:p>
          <a:p>
            <a:pPr lvl="2" eaLnBrk="1" hangingPunct="1">
              <a:spcAft>
                <a:spcPts val="1200"/>
              </a:spcAft>
              <a:buSzPct val="100000"/>
            </a:pPr>
            <a:r>
              <a:rPr lang="fr-FR" altLang="es-AR" sz="2000">
                <a:solidFill>
                  <a:srgbClr val="404040"/>
                </a:solidFill>
              </a:rPr>
              <a:t>Kirguistán - Motivo para la terminación del derecho de uso del subsuelo: no proporcionar o proporcionar una declaración de información inexacta sobre el beneficiario real.  </a:t>
            </a:r>
          </a:p>
          <a:p>
            <a:pPr eaLnBrk="1" hangingPunct="1">
              <a:spcAft>
                <a:spcPts val="600"/>
              </a:spcAft>
              <a:buFont typeface="Arial" panose="020B0604020202020204" pitchFamily="34" charset="0"/>
              <a:buChar char="•"/>
            </a:pPr>
            <a:r>
              <a:rPr lang="fr-FR" altLang="es-AR" sz="2000" b="1">
                <a:solidFill>
                  <a:srgbClr val="404040"/>
                </a:solidFill>
              </a:rPr>
              <a:t>Sanciones o multas financieras</a:t>
            </a:r>
          </a:p>
          <a:p>
            <a:pPr lvl="2" eaLnBrk="1" hangingPunct="1">
              <a:buSzPct val="100000"/>
            </a:pPr>
            <a:r>
              <a:rPr lang="fr-FR" altLang="es-AR" sz="2000">
                <a:solidFill>
                  <a:srgbClr val="404040"/>
                </a:solidFill>
                <a:cs typeface="Times New Roman" panose="02020603050405020304" pitchFamily="18" charset="0"/>
              </a:rPr>
              <a:t>Ucrania – infracción administrativa, jefe de la entidad legal sujeto a multas.</a:t>
            </a:r>
          </a:p>
          <a:p>
            <a:pPr eaLnBrk="1" hangingPunct="1">
              <a:spcBef>
                <a:spcPts val="1200"/>
              </a:spcBef>
              <a:spcAft>
                <a:spcPts val="600"/>
              </a:spcAft>
              <a:buFont typeface="Arial" panose="020B0604020202020204" pitchFamily="34" charset="0"/>
              <a:buChar char="•"/>
            </a:pPr>
            <a:r>
              <a:rPr lang="fr-FR" altLang="es-AR" sz="2000" b="1">
                <a:solidFill>
                  <a:srgbClr val="404040"/>
                </a:solidFill>
                <a:cs typeface="Times New Roman" panose="02020603050405020304" pitchFamily="18" charset="0"/>
              </a:rPr>
              <a:t>Sanciones penales</a:t>
            </a:r>
          </a:p>
          <a:p>
            <a:pPr lvl="1" eaLnBrk="1" hangingPunct="1">
              <a:spcAft>
                <a:spcPts val="1200"/>
              </a:spcAft>
              <a:buSzPct val="100000"/>
            </a:pPr>
            <a:r>
              <a:rPr lang="fr-FR" altLang="es-AR" sz="2000">
                <a:solidFill>
                  <a:srgbClr val="7F7F7F"/>
                </a:solidFill>
                <a:cs typeface="Times New Roman" panose="02020603050405020304" pitchFamily="18" charset="0"/>
              </a:rPr>
              <a:t>	</a:t>
            </a:r>
            <a:r>
              <a:rPr lang="fr-FR" altLang="es-AR" sz="2000">
                <a:solidFill>
                  <a:srgbClr val="404040"/>
                </a:solidFill>
                <a:cs typeface="Times New Roman" panose="02020603050405020304" pitchFamily="18" charset="0"/>
              </a:rPr>
              <a:t>Reino Unido – infracción penal. Tanto la empresa como el beneficiario real están en riesgo de pasar hasta dos años en prisión.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a:extLst>
              <a:ext uri="{FF2B5EF4-FFF2-40B4-BE49-F238E27FC236}">
                <a16:creationId xmlns:a16="http://schemas.microsoft.com/office/drawing/2014/main" id="{C323695C-EB6A-474D-8ECB-0BDA5CCFEFDB}"/>
              </a:ext>
            </a:extLst>
          </p:cNvPr>
          <p:cNvSpPr txBox="1">
            <a:spLocks noChangeArrowheads="1"/>
          </p:cNvSpPr>
          <p:nvPr/>
        </p:nvSpPr>
        <p:spPr bwMode="auto">
          <a:xfrm>
            <a:off x="177800" y="425450"/>
            <a:ext cx="87376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400" b="1">
                <a:solidFill>
                  <a:srgbClr val="005983"/>
                </a:solidFill>
              </a:rPr>
              <a:t>Descripción: Disposiciones legales y normativas</a:t>
            </a:r>
          </a:p>
        </p:txBody>
      </p:sp>
      <p:sp>
        <p:nvSpPr>
          <p:cNvPr id="7171" name="TextBox 3">
            <a:extLst>
              <a:ext uri="{FF2B5EF4-FFF2-40B4-BE49-F238E27FC236}">
                <a16:creationId xmlns:a16="http://schemas.microsoft.com/office/drawing/2014/main" id="{1D44D6FF-21AD-D042-B023-E80BD65489BF}"/>
              </a:ext>
            </a:extLst>
          </p:cNvPr>
          <p:cNvSpPr txBox="1">
            <a:spLocks noChangeArrowheads="1"/>
          </p:cNvSpPr>
          <p:nvPr/>
        </p:nvSpPr>
        <p:spPr bwMode="auto">
          <a:xfrm>
            <a:off x="292100" y="1365250"/>
            <a:ext cx="8737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200">
                <a:solidFill>
                  <a:srgbClr val="005983"/>
                </a:solidFill>
              </a:rPr>
              <a:t>0.	   Principios generales</a:t>
            </a:r>
          </a:p>
          <a:p>
            <a:pPr eaLnBrk="1" hangingPunct="1">
              <a:buFont typeface="Calibri" panose="020F0502020204030204" pitchFamily="34" charset="0"/>
              <a:buAutoNum type="arabicPeriod"/>
            </a:pPr>
            <a:r>
              <a:rPr lang="fr-FR" altLang="es-AR" sz="3200">
                <a:solidFill>
                  <a:srgbClr val="005983"/>
                </a:solidFill>
              </a:rPr>
              <a:t>     Definiciones </a:t>
            </a:r>
          </a:p>
          <a:p>
            <a:pPr eaLnBrk="1" hangingPunct="1">
              <a:buFont typeface="Calibri" panose="020F0502020204030204" pitchFamily="34" charset="0"/>
              <a:buAutoNum type="arabicPeriod"/>
            </a:pPr>
            <a:r>
              <a:rPr lang="fr-FR" altLang="es-AR" sz="3200">
                <a:solidFill>
                  <a:srgbClr val="005983"/>
                </a:solidFill>
              </a:rPr>
              <a:t>     Alcance de aplicación</a:t>
            </a:r>
          </a:p>
          <a:p>
            <a:pPr eaLnBrk="1" hangingPunct="1">
              <a:buFont typeface="Calibri" panose="020F0502020204030204" pitchFamily="34" charset="0"/>
              <a:buAutoNum type="arabicPeriod"/>
            </a:pPr>
            <a:r>
              <a:rPr lang="fr-FR" altLang="es-AR" sz="3200">
                <a:solidFill>
                  <a:srgbClr val="005983"/>
                </a:solidFill>
              </a:rPr>
              <a:t>     Nivel de detalle</a:t>
            </a:r>
          </a:p>
          <a:p>
            <a:pPr eaLnBrk="1" hangingPunct="1">
              <a:buFont typeface="Calibri" panose="020F0502020204030204" pitchFamily="34" charset="0"/>
              <a:buAutoNum type="arabicPeriod"/>
            </a:pPr>
            <a:r>
              <a:rPr lang="fr-FR" altLang="es-AR" sz="3200">
                <a:solidFill>
                  <a:srgbClr val="005983"/>
                </a:solidFill>
              </a:rPr>
              <a:t>     Acceso público</a:t>
            </a:r>
          </a:p>
          <a:p>
            <a:pPr eaLnBrk="1" hangingPunct="1">
              <a:buFont typeface="Calibri" panose="020F0502020204030204" pitchFamily="34" charset="0"/>
              <a:buAutoNum type="arabicPeriod"/>
            </a:pPr>
            <a:r>
              <a:rPr lang="fr-FR" altLang="es-AR" sz="3200">
                <a:solidFill>
                  <a:srgbClr val="005983"/>
                </a:solidFill>
              </a:rPr>
              <a:t>     Verificación</a:t>
            </a:r>
          </a:p>
          <a:p>
            <a:pPr eaLnBrk="1" hangingPunct="1">
              <a:buFont typeface="Calibri" panose="020F0502020204030204" pitchFamily="34" charset="0"/>
              <a:buAutoNum type="arabicPeriod"/>
            </a:pPr>
            <a:r>
              <a:rPr lang="fr-FR" altLang="es-AR" sz="3200">
                <a:solidFill>
                  <a:srgbClr val="005983"/>
                </a:solidFill>
              </a:rPr>
              <a:t>     Sanciones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4">
            <a:extLst>
              <a:ext uri="{FF2B5EF4-FFF2-40B4-BE49-F238E27FC236}">
                <a16:creationId xmlns:a16="http://schemas.microsoft.com/office/drawing/2014/main" id="{5618708E-74B6-1247-B468-C6CFC76B1605}"/>
              </a:ext>
            </a:extLst>
          </p:cNvPr>
          <p:cNvSpPr txBox="1">
            <a:spLocks noChangeArrowheads="1"/>
          </p:cNvSpPr>
          <p:nvPr/>
        </p:nvSpPr>
        <p:spPr bwMode="auto">
          <a:xfrm>
            <a:off x="177800" y="338138"/>
            <a:ext cx="8737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Lista de control</a:t>
            </a:r>
          </a:p>
        </p:txBody>
      </p:sp>
      <p:sp>
        <p:nvSpPr>
          <p:cNvPr id="44035" name="TextBox 3">
            <a:extLst>
              <a:ext uri="{FF2B5EF4-FFF2-40B4-BE49-F238E27FC236}">
                <a16:creationId xmlns:a16="http://schemas.microsoft.com/office/drawing/2014/main" id="{CAC28FC2-7936-F94B-963D-86F85FEC25BD}"/>
              </a:ext>
            </a:extLst>
          </p:cNvPr>
          <p:cNvSpPr txBox="1">
            <a:spLocks noChangeArrowheads="1"/>
          </p:cNvSpPr>
          <p:nvPr/>
        </p:nvSpPr>
        <p:spPr bwMode="auto">
          <a:xfrm>
            <a:off x="177800" y="1139825"/>
            <a:ext cx="8797925" cy="578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Calibri" panose="020F0502020204030204" pitchFamily="34" charset="0"/>
              </a:defRPr>
            </a:lvl1pPr>
            <a:lvl2pPr marL="914400" indent="-4572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Font typeface="Arial" panose="020B0604020202020204" pitchFamily="34" charset="0"/>
              <a:buChar char="•"/>
            </a:pPr>
            <a:r>
              <a:rPr lang="fr-FR" altLang="es-AR" sz="2000">
                <a:solidFill>
                  <a:srgbClr val="404040"/>
                </a:solidFill>
              </a:rPr>
              <a:t>Define el marco jurídico términos clave, tales como:</a:t>
            </a:r>
          </a:p>
          <a:p>
            <a:pPr lvl="1" eaLnBrk="1" hangingPunct="1">
              <a:spcAft>
                <a:spcPts val="1200"/>
              </a:spcAft>
              <a:buFont typeface="Courier New" panose="02070309020205020404" pitchFamily="49" charset="0"/>
              <a:buChar char="o"/>
            </a:pPr>
            <a:r>
              <a:rPr lang="fr-FR" altLang="es-AR" sz="2000">
                <a:solidFill>
                  <a:srgbClr val="404040"/>
                </a:solidFill>
              </a:rPr>
              <a:t>Beneficiarios real</a:t>
            </a:r>
          </a:p>
          <a:p>
            <a:pPr lvl="1" eaLnBrk="1" hangingPunct="1">
              <a:spcAft>
                <a:spcPts val="1200"/>
              </a:spcAft>
              <a:buFont typeface="Courier New" panose="02070309020205020404" pitchFamily="49" charset="0"/>
              <a:buChar char="o"/>
            </a:pPr>
            <a:r>
              <a:rPr lang="fr-FR" altLang="es-AR" sz="2000">
                <a:solidFill>
                  <a:srgbClr val="404040"/>
                </a:solidFill>
              </a:rPr>
              <a:t>Persona expuesta políticamente</a:t>
            </a:r>
          </a:p>
          <a:p>
            <a:pPr lvl="1" eaLnBrk="1" hangingPunct="1">
              <a:spcAft>
                <a:spcPts val="1200"/>
              </a:spcAft>
              <a:buFont typeface="Courier New" panose="02070309020205020404" pitchFamily="49" charset="0"/>
              <a:buChar char="o"/>
            </a:pPr>
            <a:r>
              <a:rPr lang="fr-FR" altLang="es-AR" sz="2000">
                <a:solidFill>
                  <a:srgbClr val="404040"/>
                </a:solidFill>
              </a:rPr>
              <a:t>Titularidad/Control</a:t>
            </a:r>
          </a:p>
          <a:p>
            <a:pPr eaLnBrk="1" hangingPunct="1">
              <a:spcAft>
                <a:spcPts val="1200"/>
              </a:spcAft>
              <a:buFont typeface="Arial" panose="020B0604020202020204" pitchFamily="34" charset="0"/>
              <a:buChar char="•"/>
            </a:pPr>
            <a:r>
              <a:rPr lang="fr-FR" altLang="es-AR" sz="2000">
                <a:solidFill>
                  <a:srgbClr val="404040"/>
                </a:solidFill>
              </a:rPr>
              <a:t>¿Es claro el ámbito de aplicación? ¿Se aplica el marco jurídico tanto a candidatos como a organismos con participación en una licencia?</a:t>
            </a:r>
          </a:p>
          <a:p>
            <a:pPr eaLnBrk="1" hangingPunct="1">
              <a:spcAft>
                <a:spcPts val="1200"/>
              </a:spcAft>
              <a:buFont typeface="Arial" panose="020B0604020202020204" pitchFamily="34" charset="0"/>
              <a:buChar char="•"/>
            </a:pPr>
            <a:r>
              <a:rPr lang="fr-FR" altLang="es-AR" sz="2000">
                <a:solidFill>
                  <a:srgbClr val="404040"/>
                </a:solidFill>
              </a:rPr>
              <a:t>¿Especifica el marco jurídico los detalles que se informarán sobre la identidad del beneficiario real? </a:t>
            </a:r>
          </a:p>
          <a:p>
            <a:pPr eaLnBrk="1" hangingPunct="1">
              <a:spcAft>
                <a:spcPts val="1200"/>
              </a:spcAft>
              <a:buFont typeface="Arial" panose="020B0604020202020204" pitchFamily="34" charset="0"/>
              <a:buChar char="•"/>
            </a:pPr>
            <a:r>
              <a:rPr lang="fr-FR" altLang="es-AR" sz="2000">
                <a:solidFill>
                  <a:srgbClr val="404040"/>
                </a:solidFill>
              </a:rPr>
              <a:t>¿Especifica el marco legal la forma en que las verificaciones se producirán o quién es responsable?</a:t>
            </a:r>
          </a:p>
          <a:p>
            <a:pPr eaLnBrk="1" hangingPunct="1">
              <a:spcAft>
                <a:spcPts val="1200"/>
              </a:spcAft>
              <a:buFont typeface="Arial" panose="020B0604020202020204" pitchFamily="34" charset="0"/>
              <a:buChar char="•"/>
            </a:pPr>
            <a:r>
              <a:rPr lang="fr-FR" altLang="es-AR" sz="2000">
                <a:solidFill>
                  <a:srgbClr val="404040"/>
                </a:solidFill>
              </a:rPr>
              <a:t>¿Incluye la ley sanciones apropiadas y disuasorias por no presentar informes o presentar informes falsos?</a:t>
            </a:r>
          </a:p>
          <a:p>
            <a:pPr eaLnBrk="1" hangingPunct="1">
              <a:spcAft>
                <a:spcPts val="1200"/>
              </a:spcAft>
              <a:buFont typeface="Arial" panose="020B0604020202020204" pitchFamily="34" charset="0"/>
              <a:buChar char="•"/>
            </a:pPr>
            <a:r>
              <a:rPr lang="fr-FR" altLang="es-AR" sz="2000">
                <a:solidFill>
                  <a:srgbClr val="404040"/>
                </a:solidFill>
              </a:rPr>
              <a:t>¿Permite la ley el acceso público? </a:t>
            </a:r>
          </a:p>
          <a:p>
            <a:pPr eaLnBrk="1" hangingPunct="1">
              <a:spcAft>
                <a:spcPts val="1200"/>
              </a:spcAft>
              <a:buSzPct val="100000"/>
            </a:pPr>
            <a:endParaRPr lang="fr-FR" altLang="es-AR" sz="2000">
              <a:solidFill>
                <a:srgbClr val="40404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11">
            <a:extLst>
              <a:ext uri="{FF2B5EF4-FFF2-40B4-BE49-F238E27FC236}">
                <a16:creationId xmlns:a16="http://schemas.microsoft.com/office/drawing/2014/main" id="{EE77E7AD-467B-D14A-83A3-37C653D3F202}"/>
              </a:ext>
            </a:extLst>
          </p:cNvPr>
          <p:cNvSpPr txBox="1">
            <a:spLocks/>
          </p:cNvSpPr>
          <p:nvPr/>
        </p:nvSpPr>
        <p:spPr bwMode="auto">
          <a:xfrm>
            <a:off x="541338" y="5716588"/>
            <a:ext cx="8208962"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eaLnBrk="1" hangingPunct="1">
              <a:spcBef>
                <a:spcPct val="20000"/>
              </a:spcBef>
              <a:buSzPct val="100000"/>
            </a:pPr>
            <a:r>
              <a:rPr lang="fr-FR" altLang="es-AR" sz="1400">
                <a:solidFill>
                  <a:srgbClr val="666666"/>
                </a:solidFill>
                <a:ea typeface="MS PGothic" panose="020B0600070205080204" pitchFamily="34" charset="-128"/>
              </a:rPr>
              <a:t>Correo electrónico: </a:t>
            </a:r>
            <a:r>
              <a:rPr lang="fr-FR" altLang="es-AR" sz="1400" b="1">
                <a:solidFill>
                  <a:srgbClr val="008BCA"/>
                </a:solidFill>
                <a:ea typeface="MS PGothic" panose="020B0600070205080204" pitchFamily="34" charset="-128"/>
              </a:rPr>
              <a:t>drogan@eiti.org</a:t>
            </a:r>
            <a:r>
              <a:rPr lang="fr-FR" altLang="es-AR" sz="1400">
                <a:solidFill>
                  <a:srgbClr val="008BCA"/>
                </a:solidFill>
                <a:ea typeface="MS PGothic" panose="020B0600070205080204" pitchFamily="34" charset="-128"/>
              </a:rPr>
              <a:t> </a:t>
            </a:r>
            <a:r>
              <a:rPr lang="fr-FR" altLang="es-AR" sz="1400">
                <a:solidFill>
                  <a:srgbClr val="666666"/>
                </a:solidFill>
                <a:ea typeface="MS PGothic" panose="020B0600070205080204" pitchFamily="34" charset="-128"/>
              </a:rPr>
              <a:t>- Teléfono: </a:t>
            </a:r>
            <a:r>
              <a:rPr lang="fr-FR" altLang="es-AR" sz="1400" b="1">
                <a:solidFill>
                  <a:srgbClr val="008BCA"/>
                </a:solidFill>
                <a:ea typeface="MS PGothic" panose="020B0600070205080204" pitchFamily="34" charset="-128"/>
              </a:rPr>
              <a:t>+47 22 20 08 00 </a:t>
            </a:r>
          </a:p>
          <a:p>
            <a:pPr defTabSz="914400" eaLnBrk="1" hangingPunct="1">
              <a:spcBef>
                <a:spcPct val="20000"/>
              </a:spcBef>
              <a:buSzPct val="100000"/>
            </a:pPr>
            <a:r>
              <a:rPr lang="fr-FR" altLang="es-AR" sz="1400">
                <a:solidFill>
                  <a:srgbClr val="666666"/>
                </a:solidFill>
                <a:ea typeface="MS PGothic" panose="020B0600070205080204" pitchFamily="34" charset="-128"/>
              </a:rPr>
              <a:t>Dirección: </a:t>
            </a:r>
            <a:r>
              <a:rPr lang="fr-FR" altLang="es-AR" sz="1400" b="1">
                <a:solidFill>
                  <a:srgbClr val="008BCA"/>
                </a:solidFill>
                <a:ea typeface="MS PGothic" panose="020B0600070205080204" pitchFamily="34" charset="-128"/>
              </a:rPr>
              <a:t>EITI International Secretariat, Skippergata 22, 0154 Oslo, Noruega</a:t>
            </a:r>
          </a:p>
        </p:txBody>
      </p:sp>
      <p:sp>
        <p:nvSpPr>
          <p:cNvPr id="46083" name="Text Placeholder 11">
            <a:extLst>
              <a:ext uri="{FF2B5EF4-FFF2-40B4-BE49-F238E27FC236}">
                <a16:creationId xmlns:a16="http://schemas.microsoft.com/office/drawing/2014/main" id="{D6042842-1172-9441-8356-A2FFE4E05E48}"/>
              </a:ext>
            </a:extLst>
          </p:cNvPr>
          <p:cNvSpPr txBox="1">
            <a:spLocks/>
          </p:cNvSpPr>
          <p:nvPr/>
        </p:nvSpPr>
        <p:spPr bwMode="auto">
          <a:xfrm>
            <a:off x="541338" y="4652963"/>
            <a:ext cx="83867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342900" indent="-342900">
              <a:lnSpc>
                <a:spcPct val="110000"/>
              </a:lnSpc>
              <a:spcBef>
                <a:spcPts val="300"/>
              </a:spcBef>
              <a:buClr>
                <a:schemeClr val="accent1"/>
              </a:buClr>
              <a:buFont typeface="Arial" panose="020B0604020202020204" pitchFamily="34" charset="0"/>
              <a:defRPr sz="2600">
                <a:solidFill>
                  <a:schemeClr val="tx1"/>
                </a:solidFill>
                <a:latin typeface="Calibri" panose="020F0502020204030204" pitchFamily="34" charset="0"/>
              </a:defRPr>
            </a:lvl1pPr>
            <a:lvl2pPr marL="742950" indent="-285750">
              <a:spcBef>
                <a:spcPts val="300"/>
              </a:spcBef>
              <a:buClr>
                <a:schemeClr val="accent1"/>
              </a:buClr>
              <a:buFont typeface="Arial" panose="020B0604020202020204" pitchFamily="34" charset="0"/>
              <a:buChar char="•"/>
              <a:defRPr sz="2600">
                <a:solidFill>
                  <a:schemeClr val="accent1"/>
                </a:solidFill>
                <a:latin typeface="Calibri" panose="020F0502020204030204" pitchFamily="34" charset="0"/>
              </a:defRPr>
            </a:lvl2pPr>
            <a:lvl3pPr marL="1143000" indent="-228600">
              <a:spcBef>
                <a:spcPts val="300"/>
              </a:spcBef>
              <a:buClr>
                <a:schemeClr val="accent1"/>
              </a:buClr>
              <a:buFont typeface="Arial" panose="020B0604020202020204" pitchFamily="34" charset="0"/>
              <a:buChar char="•"/>
              <a:defRPr sz="2200">
                <a:solidFill>
                  <a:srgbClr val="404040"/>
                </a:solidFill>
                <a:latin typeface="Calibri" panose="020F0502020204030204" pitchFamily="34" charset="0"/>
              </a:defRPr>
            </a:lvl3pPr>
            <a:lvl4pPr marL="1600200" indent="-228600">
              <a:spcBef>
                <a:spcPts val="300"/>
              </a:spcBef>
              <a:buClr>
                <a:schemeClr val="accent1"/>
              </a:buClr>
              <a:buFont typeface="Arial" panose="020B0604020202020204" pitchFamily="34" charset="0"/>
              <a:buChar char="•"/>
              <a:defRPr sz="2200">
                <a:solidFill>
                  <a:srgbClr val="404040"/>
                </a:solidFill>
                <a:latin typeface="Calibri" panose="020F0502020204030204" pitchFamily="34" charset="0"/>
              </a:defRPr>
            </a:lvl4pPr>
            <a:lvl5pPr marL="2057400" indent="-228600">
              <a:spcBef>
                <a:spcPts val="300"/>
              </a:spcBef>
              <a:buClr>
                <a:schemeClr val="accent1"/>
              </a:buClr>
              <a:buFont typeface="Arial" panose="020B0604020202020204" pitchFamily="34" charset="0"/>
              <a:buChar char="•"/>
              <a:defRPr sz="2200">
                <a:solidFill>
                  <a:srgbClr val="404040"/>
                </a:solidFill>
                <a:latin typeface="Calibri" panose="020F0502020204030204" pitchFamily="34" charset="0"/>
              </a:defRPr>
            </a:lvl5pPr>
            <a:lvl6pPr marL="2514600" indent="-228600" defTabSz="457200" eaLnBrk="0" fontAlgn="base" hangingPunct="0">
              <a:spcBef>
                <a:spcPts val="300"/>
              </a:spcBef>
              <a:spcAft>
                <a:spcPct val="0"/>
              </a:spcAft>
              <a:buClr>
                <a:schemeClr val="accent1"/>
              </a:buClr>
              <a:buFont typeface="Arial" panose="020B0604020202020204" pitchFamily="34" charset="0"/>
              <a:buChar char="•"/>
              <a:defRPr sz="2200">
                <a:solidFill>
                  <a:srgbClr val="404040"/>
                </a:solidFill>
                <a:latin typeface="Calibri" panose="020F0502020204030204" pitchFamily="34" charset="0"/>
              </a:defRPr>
            </a:lvl6pPr>
            <a:lvl7pPr marL="2971800" indent="-228600" defTabSz="457200" eaLnBrk="0" fontAlgn="base" hangingPunct="0">
              <a:spcBef>
                <a:spcPts val="300"/>
              </a:spcBef>
              <a:spcAft>
                <a:spcPct val="0"/>
              </a:spcAft>
              <a:buClr>
                <a:schemeClr val="accent1"/>
              </a:buClr>
              <a:buFont typeface="Arial" panose="020B0604020202020204" pitchFamily="34" charset="0"/>
              <a:buChar char="•"/>
              <a:defRPr sz="2200">
                <a:solidFill>
                  <a:srgbClr val="404040"/>
                </a:solidFill>
                <a:latin typeface="Calibri" panose="020F0502020204030204" pitchFamily="34" charset="0"/>
              </a:defRPr>
            </a:lvl7pPr>
            <a:lvl8pPr marL="3429000" indent="-228600" defTabSz="457200" eaLnBrk="0" fontAlgn="base" hangingPunct="0">
              <a:spcBef>
                <a:spcPts val="300"/>
              </a:spcBef>
              <a:spcAft>
                <a:spcPct val="0"/>
              </a:spcAft>
              <a:buClr>
                <a:schemeClr val="accent1"/>
              </a:buClr>
              <a:buFont typeface="Arial" panose="020B0604020202020204" pitchFamily="34" charset="0"/>
              <a:buChar char="•"/>
              <a:defRPr sz="2200">
                <a:solidFill>
                  <a:srgbClr val="404040"/>
                </a:solidFill>
                <a:latin typeface="Calibri" panose="020F0502020204030204" pitchFamily="34" charset="0"/>
              </a:defRPr>
            </a:lvl8pPr>
            <a:lvl9pPr marL="3886200" indent="-228600" defTabSz="457200" eaLnBrk="0" fontAlgn="base" hangingPunct="0">
              <a:spcBef>
                <a:spcPts val="300"/>
              </a:spcBef>
              <a:spcAft>
                <a:spcPct val="0"/>
              </a:spcAft>
              <a:buClr>
                <a:schemeClr val="accent1"/>
              </a:buClr>
              <a:buFont typeface="Arial" panose="020B0604020202020204" pitchFamily="34" charset="0"/>
              <a:buChar char="•"/>
              <a:defRPr sz="2200">
                <a:solidFill>
                  <a:srgbClr val="404040"/>
                </a:solidFill>
                <a:latin typeface="Calibri" panose="020F0502020204030204" pitchFamily="34" charset="0"/>
              </a:defRPr>
            </a:lvl9pPr>
          </a:lstStyle>
          <a:p>
            <a:pPr eaLnBrk="1" hangingPunct="1">
              <a:lnSpc>
                <a:spcPct val="100000"/>
              </a:lnSpc>
              <a:spcBef>
                <a:spcPct val="20000"/>
              </a:spcBef>
              <a:buClrTx/>
              <a:buFont typeface="Calibri" panose="020F0502020204030204" pitchFamily="34" charset="0"/>
              <a:buNone/>
            </a:pPr>
            <a:r>
              <a:rPr lang="fr-FR" altLang="es-AR" sz="1400">
                <a:solidFill>
                  <a:srgbClr val="666666"/>
                </a:solidFill>
                <a:ea typeface="MS PGothic" panose="020B0600070205080204" pitchFamily="34" charset="-128"/>
              </a:rPr>
              <a:t>Autora: </a:t>
            </a:r>
            <a:r>
              <a:rPr lang="fr-FR" altLang="es-AR" sz="1400" b="1">
                <a:solidFill>
                  <a:srgbClr val="0076AF"/>
                </a:solidFill>
                <a:ea typeface="MS PGothic" panose="020B0600070205080204" pitchFamily="34" charset="-128"/>
              </a:rPr>
              <a:t>Dyveke Rogan</a:t>
            </a:r>
          </a:p>
          <a:p>
            <a:pPr eaLnBrk="1" hangingPunct="1">
              <a:lnSpc>
                <a:spcPct val="100000"/>
              </a:lnSpc>
              <a:spcBef>
                <a:spcPct val="20000"/>
              </a:spcBef>
              <a:buClrTx/>
              <a:buFont typeface="Calibri" panose="020F0502020204030204" pitchFamily="34" charset="0"/>
              <a:buNone/>
            </a:pPr>
            <a:r>
              <a:rPr lang="fr-FR" altLang="es-AR" sz="1400">
                <a:solidFill>
                  <a:srgbClr val="666666"/>
                </a:solidFill>
                <a:ea typeface="MS PGothic" panose="020B0600070205080204" pitchFamily="34" charset="-128"/>
              </a:rPr>
              <a:t>Fecha: 3 de mayo de 2018</a:t>
            </a:r>
          </a:p>
          <a:p>
            <a:pPr eaLnBrk="1" hangingPunct="1">
              <a:lnSpc>
                <a:spcPct val="100000"/>
              </a:lnSpc>
              <a:spcBef>
                <a:spcPct val="20000"/>
              </a:spcBef>
              <a:buClrTx/>
              <a:buFont typeface="Calibri" panose="020F0502020204030204" pitchFamily="34" charset="0"/>
              <a:buNone/>
            </a:pPr>
            <a:r>
              <a:rPr lang="fr-FR" altLang="es-AR" sz="1400">
                <a:solidFill>
                  <a:srgbClr val="666666"/>
                </a:solidFill>
                <a:ea typeface="MS PGothic" panose="020B0600070205080204" pitchFamily="34" charset="-128"/>
              </a:rPr>
              <a:t>Ocasión: Mini taller sobre beneficiarios reales </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a:extLst>
              <a:ext uri="{FF2B5EF4-FFF2-40B4-BE49-F238E27FC236}">
                <a16:creationId xmlns:a16="http://schemas.microsoft.com/office/drawing/2014/main" id="{62E8FC78-90AB-E646-82B6-5571093C1041}"/>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Principios generales</a:t>
            </a:r>
          </a:p>
        </p:txBody>
      </p:sp>
      <p:sp>
        <p:nvSpPr>
          <p:cNvPr id="9219" name="TextBox 3">
            <a:extLst>
              <a:ext uri="{FF2B5EF4-FFF2-40B4-BE49-F238E27FC236}">
                <a16:creationId xmlns:a16="http://schemas.microsoft.com/office/drawing/2014/main" id="{78CB2A07-D070-0E4A-A435-19532CC8AF69}"/>
              </a:ext>
            </a:extLst>
          </p:cNvPr>
          <p:cNvSpPr txBox="1">
            <a:spLocks noChangeArrowheads="1"/>
          </p:cNvSpPr>
          <p:nvPr/>
        </p:nvSpPr>
        <p:spPr bwMode="auto">
          <a:xfrm>
            <a:off x="177800" y="1216025"/>
            <a:ext cx="87376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600"/>
              </a:spcAft>
              <a:buSzPct val="100000"/>
            </a:pPr>
            <a:r>
              <a:rPr lang="fr-FR" altLang="es-AR" sz="2100">
                <a:solidFill>
                  <a:srgbClr val="404040"/>
                </a:solidFill>
              </a:rPr>
              <a:t>Es recomendable que las disposiciones sobre beneficiarios reales en la legislación:</a:t>
            </a:r>
          </a:p>
          <a:p>
            <a:pPr eaLnBrk="1" hangingPunct="1">
              <a:spcAft>
                <a:spcPts val="600"/>
              </a:spcAft>
              <a:buSzPct val="100000"/>
            </a:pPr>
            <a:r>
              <a:rPr lang="fr-FR" altLang="es-AR" sz="2100">
                <a:solidFill>
                  <a:srgbClr val="404040"/>
                </a:solidFill>
              </a:rPr>
              <a:t> </a:t>
            </a:r>
          </a:p>
          <a:p>
            <a:pPr eaLnBrk="1" hangingPunct="1">
              <a:spcAft>
                <a:spcPts val="600"/>
              </a:spcAft>
              <a:buFont typeface="Arial" panose="020B0604020202020204" pitchFamily="34" charset="0"/>
              <a:buChar char="•"/>
            </a:pPr>
            <a:r>
              <a:rPr lang="fr-FR" altLang="es-AR" sz="2100">
                <a:solidFill>
                  <a:srgbClr val="404040"/>
                </a:solidFill>
              </a:rPr>
              <a:t>Se basen en prácticas internacionales pero tengan en cuenta al contexto local e incluyan referencias sobre las leyes existentes donde corresponda. Si no se considera el contexto local, disminuye la exigibilidad de las leyes. </a:t>
            </a:r>
          </a:p>
          <a:p>
            <a:pPr eaLnBrk="1" hangingPunct="1">
              <a:spcAft>
                <a:spcPts val="600"/>
              </a:spcAft>
              <a:buFont typeface="Arial" panose="020B0604020202020204" pitchFamily="34" charset="0"/>
              <a:buChar char="•"/>
            </a:pPr>
            <a:r>
              <a:rPr lang="fr-FR" altLang="es-AR" sz="2100">
                <a:solidFill>
                  <a:srgbClr val="404040"/>
                </a:solidFill>
              </a:rPr>
              <a:t>Sean fáciles de hacer cumplir, es decir, que no sean contradictorias con otras leyes existentes, que identifiquen al organismo encargado de hacer cumplir la ley y le otorguen un mandato claro para que haga cumplir la ley e imponga sanciones.</a:t>
            </a:r>
          </a:p>
          <a:p>
            <a:pPr eaLnBrk="1" hangingPunct="1">
              <a:spcAft>
                <a:spcPts val="600"/>
              </a:spcAft>
              <a:buFont typeface="Arial" panose="020B0604020202020204" pitchFamily="34" charset="0"/>
              <a:buChar char="•"/>
            </a:pPr>
            <a:r>
              <a:rPr lang="fr-FR" altLang="es-AR" sz="2100">
                <a:solidFill>
                  <a:srgbClr val="404040"/>
                </a:solidFill>
              </a:rPr>
              <a:t>Sean claras y no den lugar a interpretaciones discrecionales. Específicamente para las definiciones de beneficiarios reales, la eliminación del ejercicio de la discreción minimizará el riesgo de incumplimiento, especialmente para personas políticamente expuestas y sus colaboradores más cercanos.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a:extLst>
              <a:ext uri="{FF2B5EF4-FFF2-40B4-BE49-F238E27FC236}">
                <a16:creationId xmlns:a16="http://schemas.microsoft.com/office/drawing/2014/main" id="{68B314BB-3F1C-0542-8163-A79C29667BB8}"/>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1. Definiciones</a:t>
            </a:r>
          </a:p>
        </p:txBody>
      </p:sp>
      <p:sp>
        <p:nvSpPr>
          <p:cNvPr id="11267" name="TextBox 5">
            <a:extLst>
              <a:ext uri="{FF2B5EF4-FFF2-40B4-BE49-F238E27FC236}">
                <a16:creationId xmlns:a16="http://schemas.microsoft.com/office/drawing/2014/main" id="{6731A9E7-3BDE-1B4E-AE8D-0F93BEBC4205}"/>
              </a:ext>
            </a:extLst>
          </p:cNvPr>
          <p:cNvSpPr txBox="1">
            <a:spLocks noChangeArrowheads="1"/>
          </p:cNvSpPr>
          <p:nvPr/>
        </p:nvSpPr>
        <p:spPr bwMode="auto">
          <a:xfrm>
            <a:off x="177800" y="1344613"/>
            <a:ext cx="8797925" cy="42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Font typeface="Arial" panose="020B0604020202020204" pitchFamily="34" charset="0"/>
              <a:buChar char="•"/>
            </a:pPr>
            <a:r>
              <a:rPr lang="fr-FR" altLang="es-AR" sz="2300">
                <a:solidFill>
                  <a:srgbClr val="404040"/>
                </a:solidFill>
              </a:rPr>
              <a:t>La titularidad o el control de una empresa se pueden ejercer de muchas formas diferentes. La </a:t>
            </a:r>
            <a:r>
              <a:rPr lang="fr-FR" altLang="es-AR" sz="2300" b="1">
                <a:solidFill>
                  <a:srgbClr val="404040"/>
                </a:solidFill>
              </a:rPr>
              <a:t>definición </a:t>
            </a:r>
            <a:r>
              <a:rPr lang="fr-FR" altLang="es-AR" sz="2300">
                <a:solidFill>
                  <a:srgbClr val="404040"/>
                </a:solidFill>
              </a:rPr>
              <a:t>determinará si se identifica a la o las personas físicas que, en última instancia, tienen la última palabra en la toma de decisiones de la empresa o se benefician de las actividades de la misma.</a:t>
            </a:r>
          </a:p>
          <a:p>
            <a:pPr eaLnBrk="1" hangingPunct="1">
              <a:spcAft>
                <a:spcPts val="1200"/>
              </a:spcAft>
              <a:buFont typeface="Arial" panose="020B0604020202020204" pitchFamily="34" charset="0"/>
              <a:buChar char="•"/>
            </a:pPr>
            <a:r>
              <a:rPr lang="fr-FR" altLang="es-AR" sz="2300">
                <a:solidFill>
                  <a:srgbClr val="404040"/>
                </a:solidFill>
              </a:rPr>
              <a:t>La </a:t>
            </a:r>
            <a:r>
              <a:rPr lang="fr-FR" altLang="es-AR" sz="2300" b="1">
                <a:solidFill>
                  <a:srgbClr val="404040"/>
                </a:solidFill>
              </a:rPr>
              <a:t>definición</a:t>
            </a:r>
            <a:r>
              <a:rPr lang="fr-FR" altLang="es-AR" sz="2300">
                <a:solidFill>
                  <a:srgbClr val="404040"/>
                </a:solidFill>
              </a:rPr>
              <a:t> es fundamental para que las empresas puedan identificar quiénes son sus beneficiarios reales. Probablemente, la definición afecte la tasa de respuesta de la empresa y la utilidad de los datos recopilados sobre los beneficiarios reales. </a:t>
            </a:r>
          </a:p>
          <a:p>
            <a:pPr eaLnBrk="1" hangingPunct="1">
              <a:spcAft>
                <a:spcPts val="1200"/>
              </a:spcAft>
              <a:buFont typeface="Arial" panose="020B0604020202020204" pitchFamily="34" charset="0"/>
              <a:buChar char="•"/>
            </a:pPr>
            <a:r>
              <a:rPr lang="fr-FR" altLang="es-AR" sz="2300">
                <a:solidFill>
                  <a:srgbClr val="404040"/>
                </a:solidFill>
              </a:rPr>
              <a:t>Los términos clave que la ley deberá definir incluyen “beneficiario real” y “persona políticamente expuesta”.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4D37C454-10EB-7747-ABA0-B629353AFECA}"/>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Definición de beneficiario real</a:t>
            </a:r>
          </a:p>
        </p:txBody>
      </p:sp>
      <p:sp>
        <p:nvSpPr>
          <p:cNvPr id="13315" name="TextBox 3">
            <a:extLst>
              <a:ext uri="{FF2B5EF4-FFF2-40B4-BE49-F238E27FC236}">
                <a16:creationId xmlns:a16="http://schemas.microsoft.com/office/drawing/2014/main" id="{2D229E58-0322-4E4F-BC5B-3B6CD36F95B5}"/>
              </a:ext>
            </a:extLst>
          </p:cNvPr>
          <p:cNvSpPr txBox="1">
            <a:spLocks noChangeArrowheads="1"/>
          </p:cNvSpPr>
          <p:nvPr/>
        </p:nvSpPr>
        <p:spPr bwMode="auto">
          <a:xfrm>
            <a:off x="177800" y="1311275"/>
            <a:ext cx="8797925" cy="560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200">
                <a:solidFill>
                  <a:srgbClr val="404040"/>
                </a:solidFill>
              </a:rPr>
              <a:t>Como </a:t>
            </a:r>
            <a:r>
              <a:rPr lang="fr-FR" altLang="es-AR" sz="2200" b="1">
                <a:solidFill>
                  <a:srgbClr val="404040"/>
                </a:solidFill>
              </a:rPr>
              <a:t>mínimo</a:t>
            </a:r>
            <a:r>
              <a:rPr lang="fr-FR" altLang="es-AR" sz="2200">
                <a:solidFill>
                  <a:srgbClr val="404040"/>
                </a:solidFill>
              </a:rPr>
              <a:t>, la definición de beneficiario real deberá reconocer que un beneficiario real:</a:t>
            </a:r>
          </a:p>
          <a:p>
            <a:pPr eaLnBrk="1" hangingPunct="1">
              <a:spcAft>
                <a:spcPts val="1200"/>
              </a:spcAft>
              <a:buFont typeface="Arial" panose="020B0604020202020204" pitchFamily="34" charset="0"/>
              <a:buChar char="•"/>
            </a:pPr>
            <a:r>
              <a:rPr lang="fr-FR" altLang="es-AR" sz="2200" b="1" i="1">
                <a:solidFill>
                  <a:srgbClr val="404040"/>
                </a:solidFill>
              </a:rPr>
              <a:t>es una o más personas físicas: </a:t>
            </a:r>
            <a:r>
              <a:rPr lang="fr-FR" altLang="es-AR" sz="2200">
                <a:solidFill>
                  <a:srgbClr val="404040"/>
                </a:solidFill>
              </a:rPr>
              <a:t>un ser humano que es titular o que controla la empresa. Jamás será una empresa, otra entidad jurídica, ni un delegado o intermediario. Con frecuencia no se tratará de un director o gerente.</a:t>
            </a:r>
          </a:p>
          <a:p>
            <a:pPr eaLnBrk="1" hangingPunct="1">
              <a:spcAft>
                <a:spcPts val="1200"/>
              </a:spcAft>
              <a:buFont typeface="Arial" panose="020B0604020202020204" pitchFamily="34" charset="0"/>
              <a:buChar char="•"/>
            </a:pPr>
            <a:r>
              <a:rPr lang="fr-FR" altLang="es-AR" sz="2200" b="1" i="1">
                <a:solidFill>
                  <a:srgbClr val="404040"/>
                </a:solidFill>
              </a:rPr>
              <a:t>ostenta la titularidad o el control de la empresa</a:t>
            </a:r>
            <a:r>
              <a:rPr lang="fr-FR" altLang="es-AR" sz="2200" i="1">
                <a:solidFill>
                  <a:srgbClr val="404040"/>
                </a:solidFill>
              </a:rPr>
              <a:t>: </a:t>
            </a:r>
            <a:r>
              <a:rPr lang="fr-FR" altLang="es-AR" sz="2200">
                <a:solidFill>
                  <a:srgbClr val="404040"/>
                </a:solidFill>
              </a:rPr>
              <a:t>los medios de poseer o controlar una empresa, p. ej. acciones, derechos de voto, otros derechos de decisión o veto, derecho de lucro, asociaciones contractuales, acuerdos de copropiedad o control por otros medios. </a:t>
            </a:r>
          </a:p>
          <a:p>
            <a:pPr eaLnBrk="1" hangingPunct="1">
              <a:spcAft>
                <a:spcPts val="1200"/>
              </a:spcAft>
              <a:buFont typeface="Arial" panose="020B0604020202020204" pitchFamily="34" charset="0"/>
              <a:buChar char="•"/>
            </a:pPr>
            <a:r>
              <a:rPr lang="fr-FR" altLang="es-AR" sz="2200" b="1" i="1">
                <a:solidFill>
                  <a:srgbClr val="404040"/>
                </a:solidFill>
              </a:rPr>
              <a:t>puede ejercer esta propiedad/este control directa o indirectamente, </a:t>
            </a:r>
            <a:r>
              <a:rPr lang="fr-FR" altLang="es-AR" sz="2200" i="1">
                <a:solidFill>
                  <a:srgbClr val="404040"/>
                </a:solidFill>
              </a:rPr>
              <a:t>por ejemplo accionista directo, o accionista indirecto a través de empresas intermediarias. </a:t>
            </a:r>
          </a:p>
          <a:p>
            <a:pPr eaLnBrk="1" hangingPunct="1">
              <a:spcAft>
                <a:spcPts val="1200"/>
              </a:spcAft>
              <a:buSzPct val="100000"/>
            </a:pPr>
            <a:endParaRPr lang="fr-FR" altLang="es-AR" sz="2200" i="1">
              <a:solidFill>
                <a:srgbClr val="404040"/>
              </a:solidFill>
            </a:endParaRPr>
          </a:p>
          <a:p>
            <a:pPr eaLnBrk="1" hangingPunct="1">
              <a:spcAft>
                <a:spcPts val="1200"/>
              </a:spcAft>
              <a:buSzPct val="100000"/>
            </a:pPr>
            <a:endParaRPr lang="fr-FR" altLang="es-AR" sz="2200" i="1">
              <a:solidFill>
                <a:srgbClr val="40404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a:extLst>
              <a:ext uri="{FF2B5EF4-FFF2-40B4-BE49-F238E27FC236}">
                <a16:creationId xmlns:a16="http://schemas.microsoft.com/office/drawing/2014/main" id="{F44D9C17-D18C-D645-85B2-C6B2CBE77124}"/>
              </a:ext>
            </a:extLst>
          </p:cNvPr>
          <p:cNvSpPr txBox="1">
            <a:spLocks noChangeArrowheads="1"/>
          </p:cNvSpPr>
          <p:nvPr/>
        </p:nvSpPr>
        <p:spPr bwMode="auto">
          <a:xfrm>
            <a:off x="177800" y="4254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Definición de beneficiario real</a:t>
            </a:r>
          </a:p>
        </p:txBody>
      </p:sp>
      <p:sp>
        <p:nvSpPr>
          <p:cNvPr id="15363" name="TextBox 3">
            <a:extLst>
              <a:ext uri="{FF2B5EF4-FFF2-40B4-BE49-F238E27FC236}">
                <a16:creationId xmlns:a16="http://schemas.microsoft.com/office/drawing/2014/main" id="{87BB48CC-BB38-0D4B-84B7-515D149DD682}"/>
              </a:ext>
            </a:extLst>
          </p:cNvPr>
          <p:cNvSpPr txBox="1">
            <a:spLocks noChangeArrowheads="1"/>
          </p:cNvSpPr>
          <p:nvPr/>
        </p:nvSpPr>
        <p:spPr bwMode="auto">
          <a:xfrm>
            <a:off x="177800" y="1120775"/>
            <a:ext cx="8797925" cy="431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endParaRPr lang="fr-FR" altLang="es-AR" sz="2600">
              <a:solidFill>
                <a:srgbClr val="404040"/>
              </a:solidFill>
            </a:endParaRPr>
          </a:p>
          <a:p>
            <a:pPr eaLnBrk="1" hangingPunct="1">
              <a:spcAft>
                <a:spcPts val="1200"/>
              </a:spcAft>
              <a:buSzPct val="100000"/>
            </a:pPr>
            <a:r>
              <a:rPr lang="fr-FR" altLang="es-AR" sz="2600">
                <a:solidFill>
                  <a:srgbClr val="404040"/>
                </a:solidFill>
              </a:rPr>
              <a:t>La ley podría contener lo siguiente:</a:t>
            </a:r>
          </a:p>
          <a:p>
            <a:pPr lvl="1" eaLnBrk="1" hangingPunct="1">
              <a:spcAft>
                <a:spcPts val="1200"/>
              </a:spcAft>
              <a:buSzPct val="100000"/>
            </a:pPr>
            <a:r>
              <a:rPr lang="fr-FR" altLang="es-AR" sz="2600">
                <a:solidFill>
                  <a:srgbClr val="0070C0"/>
                </a:solidFill>
              </a:rPr>
              <a:t>Un "beneficiario real" de una empresa se refiere a las personas físicas que en última instancia, directa o indirectamente, son titulares de la entidad corporativa o la controlan. [Una persona políticamente expuesta se considera un beneficiario real independientemente del nivel y de la medida de titularidad o control.]</a:t>
            </a:r>
          </a:p>
          <a:p>
            <a:pPr eaLnBrk="1" hangingPunct="1">
              <a:spcAft>
                <a:spcPts val="1200"/>
              </a:spcAft>
              <a:buSzPct val="100000"/>
            </a:pPr>
            <a:endParaRPr lang="fr-FR" altLang="es-AR" sz="260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4">
            <a:extLst>
              <a:ext uri="{FF2B5EF4-FFF2-40B4-BE49-F238E27FC236}">
                <a16:creationId xmlns:a16="http://schemas.microsoft.com/office/drawing/2014/main" id="{92724FC0-FD18-9F43-B821-0DCBEBAF27C9}"/>
              </a:ext>
            </a:extLst>
          </p:cNvPr>
          <p:cNvSpPr txBox="1">
            <a:spLocks noChangeArrowheads="1"/>
          </p:cNvSpPr>
          <p:nvPr/>
        </p:nvSpPr>
        <p:spPr bwMode="auto">
          <a:xfrm>
            <a:off x="177800" y="2476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Definición de titularidad y control</a:t>
            </a:r>
          </a:p>
        </p:txBody>
      </p:sp>
      <p:sp>
        <p:nvSpPr>
          <p:cNvPr id="17411" name="TextBox 3">
            <a:extLst>
              <a:ext uri="{FF2B5EF4-FFF2-40B4-BE49-F238E27FC236}">
                <a16:creationId xmlns:a16="http://schemas.microsoft.com/office/drawing/2014/main" id="{29A946E4-1FF3-8B44-9C76-A119F1B17B34}"/>
              </a:ext>
            </a:extLst>
          </p:cNvPr>
          <p:cNvSpPr txBox="1">
            <a:spLocks noChangeArrowheads="1"/>
          </p:cNvSpPr>
          <p:nvPr/>
        </p:nvSpPr>
        <p:spPr bwMode="auto">
          <a:xfrm>
            <a:off x="177800" y="1084263"/>
            <a:ext cx="8797925"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es-AR" altLang="es-AR" sz="2200">
                <a:solidFill>
                  <a:srgbClr val="404040"/>
                </a:solidFill>
              </a:rPr>
              <a:t>Se deberán definir otros detalles sobre lo que constituye la </a:t>
            </a:r>
            <a:r>
              <a:rPr lang="es-AR" altLang="es-AR" sz="2200" b="1">
                <a:solidFill>
                  <a:srgbClr val="404040"/>
                </a:solidFill>
              </a:rPr>
              <a:t>titularidad y el control</a:t>
            </a:r>
            <a:r>
              <a:rPr lang="es-AR" altLang="es-AR" sz="2200">
                <a:solidFill>
                  <a:srgbClr val="404040"/>
                </a:solidFill>
              </a:rPr>
              <a:t>, ya sea en la ley o en normas de implementación. Por ejemplo: </a:t>
            </a:r>
          </a:p>
          <a:p>
            <a:pPr lvl="1" eaLnBrk="1" hangingPunct="1">
              <a:spcAft>
                <a:spcPts val="1200"/>
              </a:spcAft>
              <a:buSzPct val="100000"/>
            </a:pPr>
            <a:r>
              <a:rPr lang="es-AR" altLang="es-AR" sz="2200">
                <a:solidFill>
                  <a:srgbClr val="0070C0"/>
                </a:solidFill>
              </a:rPr>
              <a:t>"titularidad y control" se refiere a la(s) persona(s) física(s) que en última instancia de manera directa o indirecta:</a:t>
            </a:r>
          </a:p>
          <a:p>
            <a:pPr lvl="1" eaLnBrk="1" hangingPunct="1">
              <a:spcAft>
                <a:spcPts val="600"/>
              </a:spcAft>
              <a:buFont typeface="Arial" panose="020B0604020202020204" pitchFamily="34" charset="0"/>
              <a:buChar char="•"/>
            </a:pPr>
            <a:r>
              <a:rPr lang="es-AR" altLang="es-AR" sz="2200">
                <a:solidFill>
                  <a:srgbClr val="0070C0"/>
                </a:solidFill>
              </a:rPr>
              <a:t>es titular o controla un porcentaje [ x %] de acciones o derechos de voto en la entidad jurídica. </a:t>
            </a:r>
          </a:p>
          <a:p>
            <a:pPr lvl="1" eaLnBrk="1" hangingPunct="1">
              <a:spcAft>
                <a:spcPts val="600"/>
              </a:spcAft>
              <a:buFont typeface="Arial" panose="020B0604020202020204" pitchFamily="34" charset="0"/>
              <a:buChar char="•"/>
            </a:pPr>
            <a:r>
              <a:rPr lang="es-AR" altLang="es-AR" sz="2200">
                <a:solidFill>
                  <a:srgbClr val="0070C0"/>
                </a:solidFill>
              </a:rPr>
              <a:t>tiene control de la empresa a través de la titularidad de acciones prioritarias, acciones preferentes o acciones con derechos de voto dobles o múltiples.</a:t>
            </a:r>
          </a:p>
          <a:p>
            <a:pPr lvl="1" eaLnBrk="1" hangingPunct="1">
              <a:spcAft>
                <a:spcPts val="600"/>
              </a:spcAft>
              <a:buFont typeface="Arial" panose="020B0604020202020204" pitchFamily="34" charset="0"/>
              <a:buChar char="•"/>
            </a:pPr>
            <a:r>
              <a:rPr lang="es-AR" altLang="es-AR" sz="2200">
                <a:solidFill>
                  <a:srgbClr val="0070C0"/>
                </a:solidFill>
              </a:rPr>
              <a:t>obtiene un beneficio económico sustancial de la empresa.</a:t>
            </a:r>
          </a:p>
          <a:p>
            <a:pPr lvl="1" eaLnBrk="1" hangingPunct="1">
              <a:spcAft>
                <a:spcPts val="600"/>
              </a:spcAft>
              <a:buFont typeface="Arial" panose="020B0604020202020204" pitchFamily="34" charset="0"/>
              <a:buChar char="•"/>
            </a:pPr>
            <a:r>
              <a:rPr lang="es-AR" altLang="es-AR" sz="2200">
                <a:solidFill>
                  <a:srgbClr val="0070C0"/>
                </a:solidFill>
                <a:ea typeface="MS PGothic" panose="020B0600070205080204" pitchFamily="34" charset="-128"/>
              </a:rPr>
              <a:t>tiene el derecho de nombrar o remover a la mayoría de los directores.</a:t>
            </a:r>
          </a:p>
          <a:p>
            <a:pPr lvl="1" eaLnBrk="1" hangingPunct="1">
              <a:spcAft>
                <a:spcPts val="600"/>
              </a:spcAft>
              <a:buFont typeface="Arial" panose="020B0604020202020204" pitchFamily="34" charset="0"/>
              <a:buChar char="•"/>
            </a:pPr>
            <a:r>
              <a:rPr lang="es-AR" altLang="es-AR" sz="2200">
                <a:solidFill>
                  <a:srgbClr val="0070C0"/>
                </a:solidFill>
                <a:ea typeface="MS PGothic" panose="020B0600070205080204" pitchFamily="34" charset="-128"/>
              </a:rPr>
              <a:t>tiene el derecho de ejercer influencia y controlar la gestión y las operaciones de la empresa a través de otros medios. </a:t>
            </a:r>
          </a:p>
          <a:p>
            <a:pPr eaLnBrk="1" hangingPunct="1">
              <a:spcAft>
                <a:spcPts val="1200"/>
              </a:spcAft>
              <a:buSzPct val="100000"/>
            </a:pPr>
            <a:endParaRPr lang="fr-FR" altLang="es-AR" sz="2200">
              <a:solidFill>
                <a:srgbClr val="0070C0"/>
              </a:solidFill>
              <a:ea typeface="MS PGothic"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a:extLst>
              <a:ext uri="{FF2B5EF4-FFF2-40B4-BE49-F238E27FC236}">
                <a16:creationId xmlns:a16="http://schemas.microsoft.com/office/drawing/2014/main" id="{4EF9723B-FFEE-234B-9142-9AD57CA7B6F1}"/>
              </a:ext>
            </a:extLst>
          </p:cNvPr>
          <p:cNvSpPr txBox="1">
            <a:spLocks noChangeArrowheads="1"/>
          </p:cNvSpPr>
          <p:nvPr/>
        </p:nvSpPr>
        <p:spPr bwMode="auto">
          <a:xfrm>
            <a:off x="177800" y="425450"/>
            <a:ext cx="87376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400" b="1">
                <a:solidFill>
                  <a:srgbClr val="005983"/>
                </a:solidFill>
              </a:rPr>
              <a:t>Definición de persona políticamente expuesta</a:t>
            </a:r>
          </a:p>
        </p:txBody>
      </p:sp>
      <p:sp>
        <p:nvSpPr>
          <p:cNvPr id="19459" name="TextBox 3">
            <a:extLst>
              <a:ext uri="{FF2B5EF4-FFF2-40B4-BE49-F238E27FC236}">
                <a16:creationId xmlns:a16="http://schemas.microsoft.com/office/drawing/2014/main" id="{D3A9643B-92C8-F942-AE95-30F5A638BF1F}"/>
              </a:ext>
            </a:extLst>
          </p:cNvPr>
          <p:cNvSpPr txBox="1">
            <a:spLocks noChangeArrowheads="1"/>
          </p:cNvSpPr>
          <p:nvPr/>
        </p:nvSpPr>
        <p:spPr bwMode="auto">
          <a:xfrm>
            <a:off x="177800" y="1438275"/>
            <a:ext cx="8797925"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800">
                <a:solidFill>
                  <a:srgbClr val="404040"/>
                </a:solidFill>
              </a:rPr>
              <a:t>La ley podría contener lo siguiente:</a:t>
            </a:r>
          </a:p>
          <a:p>
            <a:pPr lvl="1" eaLnBrk="1" hangingPunct="1">
              <a:spcAft>
                <a:spcPts val="1200"/>
              </a:spcAft>
              <a:buSzPct val="100000"/>
            </a:pPr>
            <a:r>
              <a:rPr lang="fr-FR" altLang="es-AR" sz="2600">
                <a:solidFill>
                  <a:srgbClr val="0070C0"/>
                </a:solidFill>
              </a:rPr>
              <a:t>[A los efectos de aplicación de esta ley] "persona políticamente expuesta" significa una persona a la que se le confían, o se le han confiado, funciones públicas prominentes, así como sus familiares y colaboradores más cercanos.</a:t>
            </a:r>
          </a:p>
          <a:p>
            <a:pPr eaLnBrk="1" hangingPunct="1">
              <a:spcAft>
                <a:spcPts val="1200"/>
              </a:spcAft>
              <a:buSzPct val="100000"/>
            </a:pPr>
            <a:endParaRPr lang="fr-FR" altLang="es-AR" sz="2600">
              <a:solidFill>
                <a:srgbClr val="0070C0"/>
              </a:solidFill>
            </a:endParaRPr>
          </a:p>
          <a:p>
            <a:pPr eaLnBrk="1" hangingPunct="1">
              <a:spcAft>
                <a:spcPts val="1200"/>
              </a:spcAft>
              <a:buSzPct val="100000"/>
            </a:pPr>
            <a:r>
              <a:rPr lang="fr-FR" altLang="es-AR" sz="2800">
                <a:solidFill>
                  <a:srgbClr val="404040"/>
                </a:solidFill>
              </a:rPr>
              <a:t>El término "función pública prominente" puede definirse con mayor precisión en la ley o en normas de implementación.</a:t>
            </a:r>
          </a:p>
          <a:p>
            <a:pPr eaLnBrk="1" hangingPunct="1">
              <a:spcAft>
                <a:spcPts val="1200"/>
              </a:spcAft>
              <a:buSzPct val="100000"/>
            </a:pPr>
            <a:endParaRPr lang="fr-FR" altLang="es-AR" sz="2800">
              <a:solidFill>
                <a:srgbClr val="40404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4">
            <a:extLst>
              <a:ext uri="{FF2B5EF4-FFF2-40B4-BE49-F238E27FC236}">
                <a16:creationId xmlns:a16="http://schemas.microsoft.com/office/drawing/2014/main" id="{F825FCE0-3FB3-8D4F-85E9-4068A05A129F}"/>
              </a:ext>
            </a:extLst>
          </p:cNvPr>
          <p:cNvSpPr txBox="1">
            <a:spLocks noChangeArrowheads="1"/>
          </p:cNvSpPr>
          <p:nvPr/>
        </p:nvSpPr>
        <p:spPr bwMode="auto">
          <a:xfrm>
            <a:off x="147638" y="311150"/>
            <a:ext cx="873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fr-FR" altLang="es-AR" sz="3600" b="1">
                <a:solidFill>
                  <a:srgbClr val="005983"/>
                </a:solidFill>
              </a:rPr>
              <a:t>Definiciones - ¿Más salvaguardas?</a:t>
            </a:r>
          </a:p>
        </p:txBody>
      </p:sp>
      <p:sp>
        <p:nvSpPr>
          <p:cNvPr id="21507" name="TextBox 3">
            <a:extLst>
              <a:ext uri="{FF2B5EF4-FFF2-40B4-BE49-F238E27FC236}">
                <a16:creationId xmlns:a16="http://schemas.microsoft.com/office/drawing/2014/main" id="{11DDDE3B-830E-304A-8FBC-F0A8000A56A0}"/>
              </a:ext>
            </a:extLst>
          </p:cNvPr>
          <p:cNvSpPr txBox="1">
            <a:spLocks noChangeArrowheads="1"/>
          </p:cNvSpPr>
          <p:nvPr/>
        </p:nvSpPr>
        <p:spPr bwMode="auto">
          <a:xfrm>
            <a:off x="117475" y="1147763"/>
            <a:ext cx="8797925" cy="495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200"/>
              </a:spcAft>
              <a:buSzPct val="100000"/>
            </a:pPr>
            <a:r>
              <a:rPr lang="fr-FR" altLang="es-AR" sz="2300">
                <a:solidFill>
                  <a:srgbClr val="404040"/>
                </a:solidFill>
              </a:rPr>
              <a:t>Considere si se necesitan más salvaguardas como parte de las definiciones, por ejemplo:</a:t>
            </a:r>
          </a:p>
          <a:p>
            <a:pPr eaLnBrk="1" hangingPunct="1">
              <a:spcAft>
                <a:spcPts val="1200"/>
              </a:spcAft>
              <a:buFont typeface="Arial" panose="020B0604020202020204" pitchFamily="34" charset="0"/>
              <a:buChar char="•"/>
            </a:pPr>
            <a:r>
              <a:rPr lang="fr-FR" altLang="es-AR" sz="2300">
                <a:solidFill>
                  <a:srgbClr val="404040"/>
                </a:solidFill>
              </a:rPr>
              <a:t>Definir quién no es un beneficiario real:</a:t>
            </a:r>
          </a:p>
          <a:p>
            <a:pPr lvl="1" eaLnBrk="1" hangingPunct="1">
              <a:spcAft>
                <a:spcPts val="1200"/>
              </a:spcAft>
              <a:buSzPct val="100000"/>
            </a:pPr>
            <a:r>
              <a:rPr lang="fr-FR" altLang="es-AR" sz="2300">
                <a:solidFill>
                  <a:srgbClr val="0070C0"/>
                </a:solidFill>
              </a:rPr>
              <a:t>Los agentes, delegados y otros intermediarios no pueden considerarse como beneficiarios reales finales.</a:t>
            </a:r>
          </a:p>
          <a:p>
            <a:pPr eaLnBrk="1" hangingPunct="1">
              <a:spcAft>
                <a:spcPts val="1200"/>
              </a:spcAft>
              <a:buFont typeface="Arial" panose="020B0604020202020204" pitchFamily="34" charset="0"/>
              <a:buChar char="•"/>
            </a:pPr>
            <a:r>
              <a:rPr lang="fr-FR" altLang="es-AR" sz="2300">
                <a:solidFill>
                  <a:srgbClr val="404040"/>
                </a:solidFill>
              </a:rPr>
              <a:t>“Cláusulas supletorias”:</a:t>
            </a:r>
            <a:r>
              <a:rPr lang="fr-FR" altLang="es-AR" sz="2300">
                <a:solidFill>
                  <a:srgbClr val="245F92"/>
                </a:solidFill>
              </a:rPr>
              <a:t>	</a:t>
            </a:r>
          </a:p>
          <a:p>
            <a:pPr lvl="1" eaLnBrk="1" hangingPunct="1">
              <a:spcAft>
                <a:spcPts val="1200"/>
              </a:spcAft>
              <a:buSzPct val="100000"/>
            </a:pPr>
            <a:r>
              <a:rPr lang="fr-FR" altLang="es-AR" sz="2300">
                <a:solidFill>
                  <a:srgbClr val="0070C0"/>
                </a:solidFill>
              </a:rPr>
              <a:t>Si, después de haber agotado todos los medios posibles, no se identifica a ninguna persona física que ostente la titularidad o el control, entonces se deberá divulgar la identidad de la o las personas físicas que ostentan el puesto de alto directivo, así como los registros de las medidas tomadas para identificar quién es el titular y controla la empresa. </a:t>
            </a:r>
          </a:p>
        </p:txBody>
      </p:sp>
    </p:spTree>
  </p:cSld>
  <p:clrMapOvr>
    <a:masterClrMapping/>
  </p:clrMapOvr>
</p:sld>
</file>

<file path=ppt/theme/theme1.xml><?xml version="1.0" encoding="utf-8"?>
<a:theme xmlns:a="http://schemas.openxmlformats.org/drawingml/2006/main" name="EITI theme">
  <a:themeElements>
    <a:clrScheme name="EITI palette 2015">
      <a:dk1>
        <a:srgbClr val="404040"/>
      </a:dk1>
      <a:lt1>
        <a:sysClr val="window" lastClr="FFFFFF"/>
      </a:lt1>
      <a:dk2>
        <a:srgbClr val="625648"/>
      </a:dk2>
      <a:lt2>
        <a:srgbClr val="E6E6E6"/>
      </a:lt2>
      <a:accent1>
        <a:srgbClr val="0076AF"/>
      </a:accent1>
      <a:accent2>
        <a:srgbClr val="8AB9E2"/>
      </a:accent2>
      <a:accent3>
        <a:srgbClr val="D54D35"/>
      </a:accent3>
      <a:accent4>
        <a:srgbClr val="FAA627"/>
      </a:accent4>
      <a:accent5>
        <a:srgbClr val="2D8B2A"/>
      </a:accent5>
      <a:accent6>
        <a:srgbClr val="84AD42"/>
      </a:accent6>
      <a:hlink>
        <a:srgbClr val="0084B4"/>
      </a:hlink>
      <a:folHlink>
        <a:srgbClr val="00919B"/>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DACE739233BB499185E9201691D117" ma:contentTypeVersion="45" ma:contentTypeDescription="Create a new document." ma:contentTypeScope="" ma:versionID="20182d0dbdd215c1e09bd485ed6324dc">
  <xsd:schema xmlns:xsd="http://www.w3.org/2001/XMLSchema" xmlns:xs="http://www.w3.org/2001/XMLSchema" xmlns:p="http://schemas.microsoft.com/office/2006/metadata/properties" targetNamespace="http://schemas.microsoft.com/office/2006/metadata/properties" ma:root="true" ma:fieldsID="074b5a4020cc0417531245af4bd946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5B9BD2-7823-460B-AF3E-CE6E2F4D84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3432</TotalTime>
  <Words>1724</Words>
  <Application>Microsoft Macintosh PowerPoint</Application>
  <PresentationFormat>On-screen Show (4:3)</PresentationFormat>
  <Paragraphs>142</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Calibri</vt:lpstr>
      <vt:lpstr>Arial</vt:lpstr>
      <vt:lpstr>Frutiger LT 57 Cn</vt:lpstr>
      <vt:lpstr>Myriad Pro Light</vt:lpstr>
      <vt:lpstr>MS PGothic</vt:lpstr>
      <vt:lpstr>Times New Roman</vt:lpstr>
      <vt:lpstr>Courier New</vt:lpstr>
      <vt:lpstr>EITI theme</vt:lpstr>
      <vt:lpstr> DISPOSICIONES LEGALES SOBRE LA TRANSPARENCIA DE LOS BENEFICIARIOS REALES EN LA LEGISLACIÓN DEL SECTOR EXTRACTIVO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Eddy Hill Design</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Eddy Hill;Christina Berger</dc:creator>
  <cp:lastModifiedBy>Christina Berger</cp:lastModifiedBy>
  <cp:revision>262</cp:revision>
  <dcterms:created xsi:type="dcterms:W3CDTF">2015-07-10T16:01:08Z</dcterms:created>
  <dcterms:modified xsi:type="dcterms:W3CDTF">2018-06-01T07:08:30Z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0x0101004FDACE739233BB499185E9201691D117</vt:lpwstr>
  </property>
</Properties>
</file>