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4"/>
  </p:notesMasterIdLst>
  <p:sldIdLst>
    <p:sldId id="314" r:id="rId5"/>
    <p:sldId id="268" r:id="rId6"/>
    <p:sldId id="313" r:id="rId7"/>
    <p:sldId id="274" r:id="rId8"/>
    <p:sldId id="306" r:id="rId9"/>
    <p:sldId id="312" r:id="rId10"/>
    <p:sldId id="308" r:id="rId11"/>
    <p:sldId id="309" r:id="rId12"/>
    <p:sldId id="28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0BF"/>
    <a:srgbClr val="002157"/>
    <a:srgbClr val="00C3F0"/>
    <a:srgbClr val="0090BD"/>
    <a:srgbClr val="2C8536"/>
    <a:srgbClr val="FFFFFF"/>
    <a:srgbClr val="EBEBEB"/>
    <a:srgbClr val="EBCB9F"/>
    <a:srgbClr val="6D5339"/>
    <a:srgbClr val="005B8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67736F-54B4-4F1B-9B7C-EF1350B1FA40}" v="3" dt="2020-10-19T09:22:10.100"/>
    <p1510:client id="{46597AA4-E8E0-4308-8066-6599F03DC71D}" v="12" dt="2020-10-19T08:27:03.0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6" d="100"/>
          <a:sy n="16" d="100"/>
        </p:scale>
        <p:origin x="590" y="2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lang="es-AR" sz="2800" b="1" i="0" u="none" strike="noStrike" kern="1200" spc="0" baseline="0" dirty="0" err="1">
                <a:solidFill>
                  <a:srgbClr val="002157"/>
                </a:solidFill>
                <a:latin typeface="+mj-lt"/>
                <a:ea typeface="+mn-ea"/>
                <a:cs typeface="+mn-cs"/>
              </a:defRPr>
            </a:pPr>
            <a:r>
              <a:rPr lang="es-AR" sz="2800" b="1" kern="1200" baseline="0" err="1">
                <a:solidFill>
                  <a:srgbClr val="002157"/>
                </a:solidFill>
                <a:latin typeface="+mj-lt"/>
                <a:ea typeface="+mn-ea"/>
                <a:cs typeface="+mn-cs"/>
              </a:rPr>
              <a:t>Extractive sector</a:t>
            </a:r>
          </a:p>
        </c:rich>
      </c:tx>
      <c:layout>
        <c:manualLayout>
          <c:xMode val="edge"/>
          <c:yMode val="edge"/>
          <c:x val="0.48069299448341224"/>
          <c:y val="4.8135523189753122E-2"/>
        </c:manualLayout>
      </c:layout>
      <c:overlay val="0"/>
      <c:spPr>
        <a:noFill/>
        <a:ln>
          <a:noFill/>
        </a:ln>
        <a:effectLst/>
      </c:spPr>
      <c:txPr>
        <a:bodyPr rot="0" spcFirstLastPara="1" vertOverflow="ellipsis" vert="horz" wrap="square" anchor="ctr" anchorCtr="1"/>
        <a:lstStyle/>
        <a:p>
          <a:pPr>
            <a:defRPr lang="es-AR" sz="2800" b="1" i="0" u="none" strike="noStrike" kern="1200" spc="0" baseline="0" dirty="0" err="1">
              <a:solidFill>
                <a:srgbClr val="002157"/>
              </a:solidFill>
              <a:latin typeface="+mj-lt"/>
              <a:ea typeface="+mn-ea"/>
              <a:cs typeface="+mn-cs"/>
            </a:defRPr>
          </a:pPr>
          <a:endParaRPr lang="en-US"/>
        </a:p>
      </c:txPr>
    </c:title>
    <c:autoTitleDeleted val="0"/>
    <c:plotArea>
      <c:layout>
        <c:manualLayout>
          <c:layoutTarget val="inner"/>
          <c:xMode val="edge"/>
          <c:yMode val="edge"/>
          <c:x val="6.1790573795147017E-3"/>
          <c:y val="0"/>
          <c:w val="0.49740256683068396"/>
          <c:h val="0.99881765027542446"/>
        </c:manualLayout>
      </c:layout>
      <c:pieChart>
        <c:varyColors val="1"/>
        <c:ser>
          <c:idx val="0"/>
          <c:order val="0"/>
          <c:explosion val="4"/>
          <c:dPt>
            <c:idx val="0"/>
            <c:bubble3D val="0"/>
            <c:spPr>
              <a:solidFill>
                <a:schemeClr val="accent1">
                  <a:shade val="76000"/>
                </a:schemeClr>
              </a:solidFill>
              <a:ln w="19050">
                <a:noFill/>
              </a:ln>
              <a:effectLst/>
            </c:spPr>
            <c:extLst>
              <c:ext xmlns:c16="http://schemas.microsoft.com/office/drawing/2014/chart" uri="{C3380CC4-5D6E-409C-BE32-E72D297353CC}">
                <c16:uniqueId val="{00000001-4FB3-4EA5-B223-1B3E495FDC96}"/>
              </c:ext>
            </c:extLst>
          </c:dPt>
          <c:dPt>
            <c:idx val="1"/>
            <c:bubble3D val="0"/>
            <c:spPr>
              <a:solidFill>
                <a:schemeClr val="accent1">
                  <a:tint val="77000"/>
                </a:schemeClr>
              </a:solidFill>
              <a:ln w="19050">
                <a:noFill/>
              </a:ln>
              <a:effectLst/>
            </c:spPr>
            <c:extLst>
              <c:ext xmlns:c16="http://schemas.microsoft.com/office/drawing/2014/chart" uri="{C3380CC4-5D6E-409C-BE32-E72D297353CC}">
                <c16:uniqueId val="{00000003-4FB3-4EA5-B223-1B3E495FDC96}"/>
              </c:ext>
            </c:extLst>
          </c:dPt>
          <c:dLbls>
            <c:dLbl>
              <c:idx val="1"/>
              <c:delete val="1"/>
              <c:extLst>
                <c:ext xmlns:c15="http://schemas.microsoft.com/office/drawing/2012/chart" uri="{CE6537A1-D6FC-4f65-9D91-7224C49458BB}"/>
                <c:ext xmlns:c16="http://schemas.microsoft.com/office/drawing/2014/chart" uri="{C3380CC4-5D6E-409C-BE32-E72D297353CC}">
                  <c16:uniqueId val="{00000003-4FB3-4EA5-B223-1B3E495FDC96}"/>
                </c:ext>
              </c:extLst>
            </c:dLbl>
            <c:spPr>
              <a:noFill/>
              <a:ln>
                <a:noFill/>
              </a:ln>
              <a:effectLst/>
            </c:spPr>
            <c:txPr>
              <a:bodyPr rot="0" spcFirstLastPara="1" vertOverflow="ellipsis" vert="horz" wrap="square" lIns="38100" tIns="19050" rIns="38100" bIns="19050" anchor="ctr" anchorCtr="0">
                <a:spAutoFit/>
              </a:bodyPr>
              <a:lstStyle/>
              <a:p>
                <a:pPr algn="ctr" rtl="0">
                  <a:defRPr lang="es-AR" sz="2400" b="1" i="0" u="none" strike="noStrike" kern="1200" spc="0" baseline="0">
                    <a:solidFill>
                      <a:srgbClr val="132856"/>
                    </a:solidFill>
                    <a:latin typeface="+mj-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Sheet1!$A$6:$A$7</c:f>
              <c:strCache>
                <c:ptCount val="2"/>
                <c:pt idx="0">
                  <c:v>Extractive Sector</c:v>
                </c:pt>
                <c:pt idx="1">
                  <c:v>Other Sectors</c:v>
                </c:pt>
              </c:strCache>
            </c:strRef>
          </c:cat>
          <c:val>
            <c:numRef>
              <c:f>Sheet1!$B$6:$B$7</c:f>
              <c:numCache>
                <c:formatCode>0%</c:formatCode>
                <c:ptCount val="2"/>
                <c:pt idx="0">
                  <c:v>0.2</c:v>
                </c:pt>
                <c:pt idx="1">
                  <c:v>0.8</c:v>
                </c:pt>
              </c:numCache>
            </c:numRef>
          </c:val>
          <c:extLst>
            <c:ext xmlns:c16="http://schemas.microsoft.com/office/drawing/2014/chart" uri="{C3380CC4-5D6E-409C-BE32-E72D297353CC}">
              <c16:uniqueId val="{00000004-4FB3-4EA5-B223-1B3E495FDC9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0F0302-BE9E-8A47-8FBA-EF4A5D6A0C17}" type="slidenum">
              <a:rPr lang="nb-NO" smtClean="0"/>
              <a:t>‹#›</a:t>
            </a:fld>
            <a:endParaRPr lang="nb-NO"/>
          </a:p>
        </p:txBody>
      </p:sp>
    </p:spTree>
    <p:extLst>
      <p:ext uri="{BB962C8B-B14F-4D97-AF65-F5344CB8AC3E}">
        <p14:creationId xmlns:p14="http://schemas.microsoft.com/office/powerpoint/2010/main" val="1621326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a:t>
            </a:r>
            <a:r>
              <a:rPr lang="en-US" b="1"/>
              <a:t>definition of corruption </a:t>
            </a:r>
            <a:r>
              <a:rPr lang="en-US"/>
              <a:t>used here includes </a:t>
            </a:r>
            <a:r>
              <a:rPr lang="en-US" b="1"/>
              <a:t>“the abuse of entrusted power for private gain” </a:t>
            </a:r>
            <a:r>
              <a:rPr lang="en-US"/>
              <a:t>(TI’s widely used definition). It also includes acts of wrongdoing by private sector actors such as collusion and the complicity of corruption’s many enablers. </a:t>
            </a:r>
            <a:endParaRPr lang="es-AR"/>
          </a:p>
        </p:txBody>
      </p:sp>
      <p:sp>
        <p:nvSpPr>
          <p:cNvPr id="4" name="Slide Number Placeholder 3"/>
          <p:cNvSpPr>
            <a:spLocks noGrp="1"/>
          </p:cNvSpPr>
          <p:nvPr>
            <p:ph type="sldNum" sz="quarter" idx="5"/>
          </p:nvPr>
        </p:nvSpPr>
        <p:spPr/>
        <p:txBody>
          <a:bodyPr/>
          <a:lstStyle/>
          <a:p>
            <a:fld id="{AF0F0302-BE9E-8A47-8FBA-EF4A5D6A0C17}" type="slidenum">
              <a:rPr lang="nb-NO" smtClean="0"/>
              <a:t>4</a:t>
            </a:fld>
            <a:endParaRPr lang="nb-NO"/>
          </a:p>
        </p:txBody>
      </p:sp>
    </p:spTree>
    <p:extLst>
      <p:ext uri="{BB962C8B-B14F-4D97-AF65-F5344CB8AC3E}">
        <p14:creationId xmlns:p14="http://schemas.microsoft.com/office/powerpoint/2010/main" val="4026192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prevalence of extractive sector corruption has led the EITI to face some tough questions: Why hasn’t the EITI prevented extractive sector corruption from cropping up in its member countries? Why didn’t its reports expose these scandals? What role can the EITI realistically play in fighting corruption?</a:t>
            </a:r>
          </a:p>
          <a:p>
            <a:endParaRPr lang="es-AR"/>
          </a:p>
        </p:txBody>
      </p:sp>
      <p:sp>
        <p:nvSpPr>
          <p:cNvPr id="4" name="Slide Number Placeholder 3"/>
          <p:cNvSpPr>
            <a:spLocks noGrp="1"/>
          </p:cNvSpPr>
          <p:nvPr>
            <p:ph type="sldNum" sz="quarter" idx="5"/>
          </p:nvPr>
        </p:nvSpPr>
        <p:spPr/>
        <p:txBody>
          <a:bodyPr/>
          <a:lstStyle/>
          <a:p>
            <a:fld id="{AF0F0302-BE9E-8A47-8FBA-EF4A5D6A0C17}" type="slidenum">
              <a:rPr lang="nb-NO" smtClean="0"/>
              <a:t>5</a:t>
            </a:fld>
            <a:endParaRPr lang="nb-NO"/>
          </a:p>
        </p:txBody>
      </p:sp>
    </p:spTree>
    <p:extLst>
      <p:ext uri="{BB962C8B-B14F-4D97-AF65-F5344CB8AC3E}">
        <p14:creationId xmlns:p14="http://schemas.microsoft.com/office/powerpoint/2010/main" val="3914629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buFont typeface="Wingdings" panose="05000000000000000000" pitchFamily="2" charset="2"/>
              <a:buChar char="à"/>
              <a:tabLst>
                <a:tab pos="1611313" algn="l"/>
              </a:tabLst>
            </a:pPr>
            <a:r>
              <a:rPr lang="nb-NO" sz="1200" err="1"/>
              <a:t>Examples</a:t>
            </a:r>
            <a:r>
              <a:rPr lang="nb-NO" sz="1200"/>
              <a:t>: </a:t>
            </a:r>
            <a:r>
              <a:rPr lang="nb-NO" sz="1200" err="1"/>
              <a:t>highly</a:t>
            </a:r>
            <a:r>
              <a:rPr lang="nb-NO" sz="1200"/>
              <a:t> </a:t>
            </a:r>
            <a:r>
              <a:rPr lang="nb-NO" sz="1200" err="1"/>
              <a:t>discretionary</a:t>
            </a:r>
            <a:r>
              <a:rPr lang="nb-NO" sz="1200"/>
              <a:t> </a:t>
            </a:r>
            <a:r>
              <a:rPr lang="nb-NO" sz="1200" err="1"/>
              <a:t>license</a:t>
            </a:r>
            <a:r>
              <a:rPr lang="nb-NO" sz="1200"/>
              <a:t> </a:t>
            </a:r>
            <a:r>
              <a:rPr lang="nb-NO" sz="1200" err="1"/>
              <a:t>award</a:t>
            </a:r>
            <a:r>
              <a:rPr lang="nb-NO" sz="1200"/>
              <a:t> </a:t>
            </a:r>
            <a:r>
              <a:rPr lang="nb-NO" sz="1200" err="1"/>
              <a:t>processes</a:t>
            </a:r>
            <a:r>
              <a:rPr lang="nb-NO" sz="1200"/>
              <a:t>, </a:t>
            </a:r>
            <a:r>
              <a:rPr lang="nb-NO" sz="1200" err="1"/>
              <a:t>off-budget</a:t>
            </a:r>
            <a:r>
              <a:rPr lang="nb-NO" sz="1200"/>
              <a:t> </a:t>
            </a:r>
            <a:r>
              <a:rPr lang="nb-NO" sz="1200" err="1"/>
              <a:t>revenues</a:t>
            </a:r>
            <a:r>
              <a:rPr lang="nb-NO" sz="1200"/>
              <a:t>, </a:t>
            </a:r>
            <a:r>
              <a:rPr lang="nb-NO" sz="1200" err="1"/>
              <a:t>license</a:t>
            </a:r>
            <a:r>
              <a:rPr lang="nb-NO" sz="1200"/>
              <a:t> holders </a:t>
            </a:r>
            <a:r>
              <a:rPr lang="nb-NO" sz="1200" err="1"/>
              <a:t>that</a:t>
            </a:r>
            <a:r>
              <a:rPr lang="nb-NO" sz="1200"/>
              <a:t> do not </a:t>
            </a:r>
            <a:r>
              <a:rPr lang="nb-NO" sz="1200" err="1"/>
              <a:t>pay</a:t>
            </a:r>
            <a:r>
              <a:rPr lang="nb-NO" sz="1200"/>
              <a:t> </a:t>
            </a:r>
            <a:r>
              <a:rPr lang="nb-NO" sz="1200" err="1"/>
              <a:t>taxes</a:t>
            </a:r>
            <a:r>
              <a:rPr lang="nb-NO" sz="1200"/>
              <a:t>, gaps in legal and </a:t>
            </a:r>
            <a:r>
              <a:rPr lang="nb-NO" sz="1200" err="1"/>
              <a:t>regulatory</a:t>
            </a:r>
            <a:r>
              <a:rPr lang="nb-NO" sz="1200"/>
              <a:t> </a:t>
            </a:r>
            <a:r>
              <a:rPr lang="nb-NO" sz="1200" err="1"/>
              <a:t>frameworks</a:t>
            </a:r>
            <a:r>
              <a:rPr lang="nb-NO" sz="1200"/>
              <a:t>, </a:t>
            </a:r>
            <a:r>
              <a:rPr lang="nb-NO" sz="1200" err="1"/>
              <a:t>questionable</a:t>
            </a:r>
            <a:r>
              <a:rPr lang="nb-NO" sz="1200"/>
              <a:t> </a:t>
            </a:r>
            <a:r>
              <a:rPr lang="nb-NO" sz="1200" err="1"/>
              <a:t>revenue</a:t>
            </a:r>
            <a:r>
              <a:rPr lang="nb-NO" sz="1200"/>
              <a:t> </a:t>
            </a:r>
            <a:r>
              <a:rPr lang="nb-NO" sz="1200" err="1"/>
              <a:t>expenditures</a:t>
            </a:r>
            <a:r>
              <a:rPr lang="nb-NO" sz="1200"/>
              <a:t>. </a:t>
            </a:r>
          </a:p>
          <a:p>
            <a:pPr marL="0" indent="0">
              <a:spcBef>
                <a:spcPts val="600"/>
              </a:spcBef>
              <a:buNone/>
              <a:tabLst>
                <a:tab pos="1611313" algn="l"/>
              </a:tabLst>
            </a:pPr>
            <a:endParaRPr lang="nb-NO" sz="1200"/>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err="1">
                <a:sym typeface="Wingdings" panose="05000000000000000000" pitchFamily="2" charset="2"/>
              </a:rPr>
              <a:t>Examples</a:t>
            </a:r>
            <a:r>
              <a:rPr lang="nb-NO" sz="1200">
                <a:sym typeface="Wingdings" panose="05000000000000000000" pitchFamily="2" charset="2"/>
              </a:rPr>
              <a:t>: </a:t>
            </a:r>
            <a:r>
              <a:rPr lang="nb-NO" sz="1200" err="1"/>
              <a:t>licenses</a:t>
            </a:r>
            <a:r>
              <a:rPr lang="nb-NO" sz="1200"/>
              <a:t> </a:t>
            </a:r>
            <a:r>
              <a:rPr lang="nb-NO" sz="1200" err="1"/>
              <a:t>awarded</a:t>
            </a:r>
            <a:r>
              <a:rPr lang="nb-NO" sz="1200"/>
              <a:t> to </a:t>
            </a:r>
            <a:r>
              <a:rPr lang="nb-NO" sz="1200" err="1"/>
              <a:t>unqualified</a:t>
            </a:r>
            <a:r>
              <a:rPr lang="nb-NO" sz="1200"/>
              <a:t> </a:t>
            </a:r>
            <a:r>
              <a:rPr lang="nb-NO" sz="1200" err="1"/>
              <a:t>recipients</a:t>
            </a:r>
            <a:r>
              <a:rPr lang="nb-NO" sz="1200"/>
              <a:t>, </a:t>
            </a:r>
            <a:r>
              <a:rPr lang="nb-NO" sz="1200" err="1"/>
              <a:t>comparison</a:t>
            </a:r>
            <a:r>
              <a:rPr lang="nb-NO" sz="1200"/>
              <a:t> </a:t>
            </a:r>
            <a:r>
              <a:rPr lang="nb-NO" sz="1200" err="1"/>
              <a:t>of</a:t>
            </a:r>
            <a:r>
              <a:rPr lang="nb-NO" sz="1200"/>
              <a:t> </a:t>
            </a:r>
            <a:r>
              <a:rPr lang="nb-NO" sz="1200" err="1"/>
              <a:t>production</a:t>
            </a:r>
            <a:r>
              <a:rPr lang="nb-NO" sz="1200"/>
              <a:t> data vis-a-vis </a:t>
            </a:r>
            <a:r>
              <a:rPr lang="nb-NO" sz="1200" err="1"/>
              <a:t>tax</a:t>
            </a:r>
            <a:r>
              <a:rPr lang="nb-NO" sz="1200"/>
              <a:t> </a:t>
            </a:r>
            <a:r>
              <a:rPr lang="nb-NO" sz="1200" err="1"/>
              <a:t>payments</a:t>
            </a:r>
            <a:r>
              <a:rPr lang="nb-NO" sz="1200"/>
              <a:t>, SOE </a:t>
            </a:r>
            <a:r>
              <a:rPr lang="nb-NO" sz="1200" err="1"/>
              <a:t>investigations</a:t>
            </a:r>
            <a:r>
              <a:rPr lang="nb-NO" sz="1200"/>
              <a:t>. </a:t>
            </a:r>
          </a:p>
          <a:p>
            <a:endParaRPr lang="nb-NO" sz="1200">
              <a:sym typeface="Wingdings" panose="05000000000000000000" pitchFamily="2" charset="2"/>
            </a:endParaRPr>
          </a:p>
          <a:p>
            <a:r>
              <a:rPr lang="nb-NO" sz="1200" err="1">
                <a:sym typeface="Wingdings" panose="05000000000000000000" pitchFamily="2" charset="2"/>
              </a:rPr>
              <a:t>F</a:t>
            </a:r>
            <a:r>
              <a:rPr lang="nb-NO" sz="1200" err="1"/>
              <a:t>iscal</a:t>
            </a:r>
            <a:r>
              <a:rPr lang="nb-NO" sz="1200"/>
              <a:t> regimes, </a:t>
            </a:r>
            <a:r>
              <a:rPr lang="nb-NO" sz="1200" err="1"/>
              <a:t>contractual</a:t>
            </a:r>
            <a:r>
              <a:rPr lang="nb-NO" sz="1200"/>
              <a:t> </a:t>
            </a:r>
            <a:r>
              <a:rPr lang="nb-NO" sz="1200" err="1"/>
              <a:t>stipulations</a:t>
            </a:r>
            <a:r>
              <a:rPr lang="nb-NO" sz="1200"/>
              <a:t>, </a:t>
            </a:r>
            <a:r>
              <a:rPr lang="nb-NO" sz="1200" err="1"/>
              <a:t>commodity</a:t>
            </a:r>
            <a:r>
              <a:rPr lang="nb-NO" sz="1200"/>
              <a:t> trading </a:t>
            </a:r>
          </a:p>
          <a:p>
            <a:endParaRPr lang="nb-NO" sz="1200"/>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err="1"/>
              <a:t>Examples</a:t>
            </a:r>
            <a:r>
              <a:rPr lang="nb-NO" sz="1200"/>
              <a:t>: </a:t>
            </a:r>
            <a:r>
              <a:rPr lang="en-US" sz="1200"/>
              <a:t>MSGs follow up on findings of discrepancies or policy recommendations, facilitate multi-</a:t>
            </a:r>
            <a:r>
              <a:rPr lang="en-US" sz="1200" err="1"/>
              <a:t>stakehodler</a:t>
            </a:r>
            <a:r>
              <a:rPr lang="en-US" sz="1200"/>
              <a:t> dialogue</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err="1">
                <a:sym typeface="Wingdings" panose="05000000000000000000" pitchFamily="2" charset="2"/>
              </a:rPr>
              <a:t>Examples</a:t>
            </a:r>
            <a:r>
              <a:rPr lang="nb-NO" sz="1200">
                <a:sym typeface="Wingdings" panose="05000000000000000000" pitchFamily="2" charset="2"/>
              </a:rPr>
              <a:t>: </a:t>
            </a:r>
            <a:r>
              <a:rPr lang="en-US" sz="1200"/>
              <a:t>beneficial ownership, SOE transparency, commodity trading, contract transparency</a:t>
            </a:r>
          </a:p>
          <a:p>
            <a:endParaRPr lang="nb-NO"/>
          </a:p>
        </p:txBody>
      </p:sp>
      <p:sp>
        <p:nvSpPr>
          <p:cNvPr id="4" name="Slide Number Placeholder 3"/>
          <p:cNvSpPr>
            <a:spLocks noGrp="1"/>
          </p:cNvSpPr>
          <p:nvPr>
            <p:ph type="sldNum" sz="quarter" idx="5"/>
          </p:nvPr>
        </p:nvSpPr>
        <p:spPr/>
        <p:txBody>
          <a:bodyPr/>
          <a:lstStyle/>
          <a:p>
            <a:fld id="{AF0F0302-BE9E-8A47-8FBA-EF4A5D6A0C17}" type="slidenum">
              <a:rPr lang="nb-NO" smtClean="0"/>
              <a:t>6</a:t>
            </a:fld>
            <a:endParaRPr lang="nb-NO"/>
          </a:p>
        </p:txBody>
      </p:sp>
    </p:spTree>
    <p:extLst>
      <p:ext uri="{BB962C8B-B14F-4D97-AF65-F5344CB8AC3E}">
        <p14:creationId xmlns:p14="http://schemas.microsoft.com/office/powerpoint/2010/main" val="1778031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LICENSES &amp; LICENSE ALLOCATION: </a:t>
            </a:r>
            <a:r>
              <a:rPr lang="en-US"/>
              <a:t>Exploration and production licenses are the industry’s most valuable prizes, and competition for them creates all kinds of corruption risks.</a:t>
            </a:r>
          </a:p>
          <a:p>
            <a:endParaRPr lang="en-US"/>
          </a:p>
          <a:p>
            <a:r>
              <a:rPr lang="en-US" b="1"/>
              <a:t>CONTRACTS: </a:t>
            </a:r>
            <a:r>
              <a:rPr lang="en-US"/>
              <a:t>contractual terms sit at the heart of some extractive sector corruption cases, with questions arising about whether the parties to the deal received an overly lucrative deal. With the contract in hand, anti-corruption actors can ask well-informed questions about whether the company received terms that deviate from industry or market norms. </a:t>
            </a:r>
          </a:p>
          <a:p>
            <a:endParaRPr lang="en-US"/>
          </a:p>
          <a:p>
            <a:r>
              <a:rPr lang="en-US" b="1"/>
              <a:t>BENEFICIAL OWNERSHIP: </a:t>
            </a:r>
            <a:r>
              <a:rPr lang="en-US"/>
              <a:t>Assuming the information is verified and reliable, regulators, law enforcement and oversight actors can use BO data to assess to holds the license. BO data can also inform public debate about conflict of interest policies and other important anti-corruption measures. Past corruption cases reveal how PEPs have used front companies to receive lucrative extractive sector licenses, and BO disclosure could be useful in detecting and deterring this kind of behavior.</a:t>
            </a:r>
          </a:p>
          <a:p>
            <a:endParaRPr lang="en-US"/>
          </a:p>
          <a:p>
            <a:r>
              <a:rPr lang="en-US" b="1"/>
              <a:t>SOEs: </a:t>
            </a:r>
            <a:r>
              <a:rPr lang="en-US"/>
              <a:t>SOEs receive huge amounts of funds, often operate apart from standard government oversight systems, and some have proven susceptible to both bribery and rent-seeking activities. In some cases, the misappropriation of SOE revenues impedes the company’s performance and its ability to meet its contractual obligations. For these reasons, SOEs sit at the center of many prominent corruption cases. Brazil’s Petrobras is perhaps the most famous case, but it’s far from alone. </a:t>
            </a:r>
            <a:endParaRPr lang="es-AR"/>
          </a:p>
        </p:txBody>
      </p:sp>
      <p:sp>
        <p:nvSpPr>
          <p:cNvPr id="4" name="Slide Number Placeholder 3"/>
          <p:cNvSpPr>
            <a:spLocks noGrp="1"/>
          </p:cNvSpPr>
          <p:nvPr>
            <p:ph type="sldNum" sz="quarter" idx="5"/>
          </p:nvPr>
        </p:nvSpPr>
        <p:spPr/>
        <p:txBody>
          <a:bodyPr/>
          <a:lstStyle/>
          <a:p>
            <a:fld id="{AF0F0302-BE9E-8A47-8FBA-EF4A5D6A0C17}" type="slidenum">
              <a:rPr lang="nb-NO" smtClean="0"/>
              <a:t>7</a:t>
            </a:fld>
            <a:endParaRPr lang="nb-NO"/>
          </a:p>
        </p:txBody>
      </p:sp>
    </p:spTree>
    <p:extLst>
      <p:ext uri="{BB962C8B-B14F-4D97-AF65-F5344CB8AC3E}">
        <p14:creationId xmlns:p14="http://schemas.microsoft.com/office/powerpoint/2010/main" val="567857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a:p>
        </p:txBody>
      </p:sp>
      <p:sp>
        <p:nvSpPr>
          <p:cNvPr id="4" name="Slide Number Placeholder 3"/>
          <p:cNvSpPr>
            <a:spLocks noGrp="1"/>
          </p:cNvSpPr>
          <p:nvPr>
            <p:ph type="sldNum" sz="quarter" idx="5"/>
          </p:nvPr>
        </p:nvSpPr>
        <p:spPr/>
        <p:txBody>
          <a:bodyPr/>
          <a:lstStyle/>
          <a:p>
            <a:fld id="{AF0F0302-BE9E-8A47-8FBA-EF4A5D6A0C17}" type="slidenum">
              <a:rPr lang="nb-NO" smtClean="0"/>
              <a:t>8</a:t>
            </a:fld>
            <a:endParaRPr lang="nb-NO"/>
          </a:p>
        </p:txBody>
      </p:sp>
    </p:spTree>
    <p:extLst>
      <p:ext uri="{BB962C8B-B14F-4D97-AF65-F5344CB8AC3E}">
        <p14:creationId xmlns:p14="http://schemas.microsoft.com/office/powerpoint/2010/main" val="33663244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1">
    <p:bg>
      <p:bgPr>
        <a:solidFill>
          <a:srgbClr val="FAEDBC">
            <a:alpha val="9804"/>
          </a:srgb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70B929-9328-914C-BFEB-1BA8D78F10B4}"/>
              </a:ext>
            </a:extLst>
          </p:cNvPr>
          <p:cNvSpPr/>
          <p:nvPr userDrawn="1"/>
        </p:nvSpPr>
        <p:spPr>
          <a:xfrm>
            <a:off x="0" y="0"/>
            <a:ext cx="12192000" cy="6858000"/>
          </a:xfrm>
          <a:prstGeom prst="rect">
            <a:avLst/>
          </a:prstGeom>
          <a:gradFill>
            <a:gsLst>
              <a:gs pos="0">
                <a:srgbClr val="1BC2EE"/>
              </a:gs>
              <a:gs pos="100000">
                <a:srgbClr val="13285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Subtitle 2">
            <a:extLst>
              <a:ext uri="{FF2B5EF4-FFF2-40B4-BE49-F238E27FC236}">
                <a16:creationId xmlns:a16="http://schemas.microsoft.com/office/drawing/2014/main" id="{6CE0DCDA-C0F7-D54F-AF4E-9DA03B4CC237}"/>
              </a:ext>
            </a:extLst>
          </p:cNvPr>
          <p:cNvSpPr>
            <a:spLocks noGrp="1"/>
          </p:cNvSpPr>
          <p:nvPr>
            <p:ph type="subTitle" idx="1"/>
          </p:nvPr>
        </p:nvSpPr>
        <p:spPr>
          <a:xfrm>
            <a:off x="643435" y="3886159"/>
            <a:ext cx="11227453" cy="417758"/>
          </a:xfrm>
        </p:spPr>
        <p:txBody>
          <a:bodyPr>
            <a:normAutofit/>
          </a:bodyPr>
          <a:lstStyle>
            <a:lvl1pPr marL="0" indent="0" algn="l">
              <a:lnSpc>
                <a:spcPct val="112000"/>
              </a:lnSpc>
              <a:spcBef>
                <a:spcPts val="0"/>
              </a:spcBef>
              <a:spcAft>
                <a:spcPts val="0"/>
              </a:spcAft>
              <a:buNone/>
              <a:defRPr sz="1600">
                <a:solidFill>
                  <a:srgbClr val="FFFFFF"/>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16" name="Plassholder for tekst 8">
            <a:extLst>
              <a:ext uri="{FF2B5EF4-FFF2-40B4-BE49-F238E27FC236}">
                <a16:creationId xmlns:a16="http://schemas.microsoft.com/office/drawing/2014/main" id="{A60C8AA2-1499-8444-9FA4-1DFFBBDF809F}"/>
              </a:ext>
            </a:extLst>
          </p:cNvPr>
          <p:cNvSpPr>
            <a:spLocks noGrp="1"/>
          </p:cNvSpPr>
          <p:nvPr>
            <p:ph type="body" sz="quarter" idx="13" hasCustomPrompt="1"/>
          </p:nvPr>
        </p:nvSpPr>
        <p:spPr>
          <a:xfrm>
            <a:off x="643435" y="3056502"/>
            <a:ext cx="11227453" cy="744996"/>
          </a:xfrm>
        </p:spPr>
        <p:txBody>
          <a:bodyPr anchor="t">
            <a:normAutofit/>
          </a:bodyPr>
          <a:lstStyle>
            <a:lvl1pPr marL="0" indent="0">
              <a:buFontTx/>
              <a:buNone/>
              <a:defRPr sz="5600" b="1" i="0">
                <a:solidFill>
                  <a:srgbClr val="FFFFFF"/>
                </a:solidFill>
                <a:latin typeface="Franklin Gothic Demi" panose="020B0603020102020204" pitchFamily="34" charset="0"/>
              </a:defRPr>
            </a:lvl1pPr>
          </a:lstStyle>
          <a:p>
            <a:r>
              <a:rPr lang="en-US"/>
              <a:t>Title here</a:t>
            </a:r>
          </a:p>
        </p:txBody>
      </p:sp>
      <p:pic>
        <p:nvPicPr>
          <p:cNvPr id="17" name="Picture 16">
            <a:extLst>
              <a:ext uri="{FF2B5EF4-FFF2-40B4-BE49-F238E27FC236}">
                <a16:creationId xmlns:a16="http://schemas.microsoft.com/office/drawing/2014/main" id="{23318D56-2F65-2345-986D-6A6A6434642B}"/>
              </a:ext>
            </a:extLst>
          </p:cNvPr>
          <p:cNvPicPr>
            <a:picLocks noChangeAspect="1"/>
          </p:cNvPicPr>
          <p:nvPr userDrawn="1"/>
        </p:nvPicPr>
        <p:blipFill>
          <a:blip r:embed="rId2"/>
          <a:stretch>
            <a:fillRect/>
          </a:stretch>
        </p:blipFill>
        <p:spPr>
          <a:xfrm>
            <a:off x="643435" y="5825339"/>
            <a:ext cx="1495765" cy="673730"/>
          </a:xfrm>
          <a:prstGeom prst="rect">
            <a:avLst/>
          </a:prstGeom>
        </p:spPr>
      </p:pic>
      <p:sp>
        <p:nvSpPr>
          <p:cNvPr id="20" name="Rectangle 19">
            <a:extLst>
              <a:ext uri="{FF2B5EF4-FFF2-40B4-BE49-F238E27FC236}">
                <a16:creationId xmlns:a16="http://schemas.microsoft.com/office/drawing/2014/main" id="{53A550BA-8BB3-0B42-A64B-40FACC84A7ED}"/>
              </a:ext>
            </a:extLst>
          </p:cNvPr>
          <p:cNvSpPr/>
          <p:nvPr userDrawn="1"/>
        </p:nvSpPr>
        <p:spPr>
          <a:xfrm>
            <a:off x="3261" y="459260"/>
            <a:ext cx="883347"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1" name="Rectangle 20">
            <a:extLst>
              <a:ext uri="{FF2B5EF4-FFF2-40B4-BE49-F238E27FC236}">
                <a16:creationId xmlns:a16="http://schemas.microsoft.com/office/drawing/2014/main" id="{B4D7E56E-AC71-8A46-B53B-A5A57D0F79E5}"/>
              </a:ext>
            </a:extLst>
          </p:cNvPr>
          <p:cNvSpPr/>
          <p:nvPr userDrawn="1"/>
        </p:nvSpPr>
        <p:spPr>
          <a:xfrm>
            <a:off x="3484279" y="0"/>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Rectangle 21">
            <a:extLst>
              <a:ext uri="{FF2B5EF4-FFF2-40B4-BE49-F238E27FC236}">
                <a16:creationId xmlns:a16="http://schemas.microsoft.com/office/drawing/2014/main" id="{848D247A-8C6F-0345-88AD-11EBA9482B87}"/>
              </a:ext>
            </a:extLst>
          </p:cNvPr>
          <p:cNvSpPr/>
          <p:nvPr userDrawn="1"/>
        </p:nvSpPr>
        <p:spPr>
          <a:xfrm>
            <a:off x="7252920" y="1082351"/>
            <a:ext cx="87883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3" name="Rectangle 22">
            <a:extLst>
              <a:ext uri="{FF2B5EF4-FFF2-40B4-BE49-F238E27FC236}">
                <a16:creationId xmlns:a16="http://schemas.microsoft.com/office/drawing/2014/main" id="{63B7248B-D2AB-ED4D-8101-FF105C167BE7}"/>
              </a:ext>
            </a:extLst>
          </p:cNvPr>
          <p:cNvSpPr/>
          <p:nvPr userDrawn="1"/>
        </p:nvSpPr>
        <p:spPr>
          <a:xfrm>
            <a:off x="11870888" y="1077544"/>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TextBox 23">
            <a:extLst>
              <a:ext uri="{FF2B5EF4-FFF2-40B4-BE49-F238E27FC236}">
                <a16:creationId xmlns:a16="http://schemas.microsoft.com/office/drawing/2014/main" id="{5955B5D0-FBF1-164D-8B43-EE8BE2276F5F}"/>
              </a:ext>
            </a:extLst>
          </p:cNvPr>
          <p:cNvSpPr txBox="1"/>
          <p:nvPr userDrawn="1"/>
        </p:nvSpPr>
        <p:spPr>
          <a:xfrm>
            <a:off x="6572528" y="5808678"/>
            <a:ext cx="4976037" cy="707886"/>
          </a:xfrm>
          <a:prstGeom prst="rect">
            <a:avLst/>
          </a:prstGeom>
          <a:noFill/>
        </p:spPr>
        <p:txBody>
          <a:bodyPr wrap="square" rtlCol="0">
            <a:spAutoFit/>
          </a:bodyPr>
          <a:lstStyle/>
          <a:p>
            <a:pPr algn="r"/>
            <a:r>
              <a:rPr lang="nb-NO" sz="2000" b="0" i="0" kern="1200">
                <a:solidFill>
                  <a:srgbClr val="FFFFFF"/>
                </a:solidFill>
                <a:effectLst/>
                <a:latin typeface="+mj-lt"/>
                <a:ea typeface="+mn-ea"/>
                <a:cs typeface="+mn-cs"/>
              </a:rPr>
              <a:t>The global standard for </a:t>
            </a:r>
            <a:r>
              <a:rPr lang="nb-NO" sz="2000" b="0" i="0" kern="1200" err="1">
                <a:solidFill>
                  <a:srgbClr val="FFFFFF"/>
                </a:solidFill>
                <a:effectLst/>
                <a:latin typeface="+mj-lt"/>
                <a:ea typeface="+mn-ea"/>
                <a:cs typeface="+mn-cs"/>
              </a:rPr>
              <a:t>the</a:t>
            </a:r>
            <a:r>
              <a:rPr lang="nb-NO" sz="2000" b="0" i="0" kern="1200">
                <a:solidFill>
                  <a:srgbClr val="FFFFFF"/>
                </a:solidFill>
                <a:effectLst/>
                <a:latin typeface="+mj-lt"/>
                <a:ea typeface="+mn-ea"/>
                <a:cs typeface="+mn-cs"/>
              </a:rPr>
              <a:t> </a:t>
            </a:r>
            <a:r>
              <a:rPr lang="nb-NO" sz="2000" b="0" i="0" kern="1200" err="1">
                <a:solidFill>
                  <a:srgbClr val="FFFFFF"/>
                </a:solidFill>
                <a:effectLst/>
                <a:latin typeface="+mj-lt"/>
                <a:ea typeface="+mn-ea"/>
                <a:cs typeface="+mn-cs"/>
              </a:rPr>
              <a:t>good</a:t>
            </a:r>
            <a:r>
              <a:rPr lang="nb-NO" sz="2000" b="0" i="0" kern="1200">
                <a:solidFill>
                  <a:srgbClr val="FFFFFF"/>
                </a:solidFill>
                <a:effectLst/>
                <a:latin typeface="+mj-lt"/>
                <a:ea typeface="+mn-ea"/>
                <a:cs typeface="+mn-cs"/>
              </a:rPr>
              <a:t> </a:t>
            </a:r>
            <a:r>
              <a:rPr lang="nb-NO" sz="2000" b="0" i="0" kern="1200" err="1">
                <a:solidFill>
                  <a:srgbClr val="FFFFFF"/>
                </a:solidFill>
                <a:effectLst/>
                <a:latin typeface="+mj-lt"/>
                <a:ea typeface="+mn-ea"/>
                <a:cs typeface="+mn-cs"/>
              </a:rPr>
              <a:t>governance</a:t>
            </a:r>
            <a:r>
              <a:rPr lang="nb-NO" sz="2000" b="0" i="0" kern="1200">
                <a:solidFill>
                  <a:srgbClr val="FFFFFF"/>
                </a:solidFill>
                <a:effectLst/>
                <a:latin typeface="+mj-lt"/>
                <a:ea typeface="+mn-ea"/>
                <a:cs typeface="+mn-cs"/>
              </a:rPr>
              <a:t> </a:t>
            </a:r>
            <a:r>
              <a:rPr lang="nb-NO" sz="2000" b="0" i="0" kern="1200" err="1">
                <a:solidFill>
                  <a:srgbClr val="FFFFFF"/>
                </a:solidFill>
                <a:effectLst/>
                <a:latin typeface="+mj-lt"/>
                <a:ea typeface="+mn-ea"/>
                <a:cs typeface="+mn-cs"/>
              </a:rPr>
              <a:t>of</a:t>
            </a:r>
            <a:r>
              <a:rPr lang="nb-NO" sz="2000" b="0" i="0" kern="1200">
                <a:solidFill>
                  <a:srgbClr val="FFFFFF"/>
                </a:solidFill>
                <a:effectLst/>
                <a:latin typeface="+mj-lt"/>
                <a:ea typeface="+mn-ea"/>
                <a:cs typeface="+mn-cs"/>
              </a:rPr>
              <a:t> </a:t>
            </a:r>
            <a:r>
              <a:rPr lang="nb-NO" sz="2000" b="0" i="0" kern="1200" err="1">
                <a:solidFill>
                  <a:srgbClr val="FFFFFF"/>
                </a:solidFill>
                <a:effectLst/>
                <a:latin typeface="+mj-lt"/>
                <a:ea typeface="+mn-ea"/>
                <a:cs typeface="+mn-cs"/>
              </a:rPr>
              <a:t>oil</a:t>
            </a:r>
            <a:r>
              <a:rPr lang="nb-NO" sz="2000" b="0" i="0" kern="1200">
                <a:solidFill>
                  <a:srgbClr val="FFFFFF"/>
                </a:solidFill>
                <a:effectLst/>
                <a:latin typeface="+mj-lt"/>
                <a:ea typeface="+mn-ea"/>
                <a:cs typeface="+mn-cs"/>
              </a:rPr>
              <a:t>, gas and mineral </a:t>
            </a:r>
            <a:r>
              <a:rPr lang="nb-NO" sz="2000" b="0" i="0" kern="1200" err="1">
                <a:solidFill>
                  <a:srgbClr val="FFFFFF"/>
                </a:solidFill>
                <a:effectLst/>
                <a:latin typeface="+mj-lt"/>
                <a:ea typeface="+mn-ea"/>
                <a:cs typeface="+mn-cs"/>
              </a:rPr>
              <a:t>resources</a:t>
            </a:r>
            <a:r>
              <a:rPr lang="nb-NO" sz="2000" b="0" i="0" kern="1200">
                <a:solidFill>
                  <a:srgbClr val="FFFFFF"/>
                </a:solidFill>
                <a:effectLst/>
                <a:latin typeface="+mj-lt"/>
                <a:ea typeface="+mn-ea"/>
                <a:cs typeface="+mn-cs"/>
              </a:rPr>
              <a:t>.</a:t>
            </a:r>
            <a:endParaRPr lang="nb-NO" sz="2000" b="0" i="0">
              <a:solidFill>
                <a:srgbClr val="FFFFFF"/>
              </a:solidFill>
              <a:latin typeface="+mj-lt"/>
            </a:endParaRPr>
          </a:p>
        </p:txBody>
      </p:sp>
    </p:spTree>
    <p:extLst>
      <p:ext uri="{BB962C8B-B14F-4D97-AF65-F5344CB8AC3E}">
        <p14:creationId xmlns:p14="http://schemas.microsoft.com/office/powerpoint/2010/main" val="3224322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tel og 2-spalte innhold">
    <p:bg>
      <p:bgPr>
        <a:solidFill>
          <a:srgbClr val="FFFFFF">
            <a:alpha val="9804"/>
          </a:srgbClr>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C58431D-8E20-AE40-9B25-7E1CFCA42849}"/>
              </a:ext>
            </a:extLst>
          </p:cNvPr>
          <p:cNvSpPr>
            <a:spLocks noGrp="1"/>
          </p:cNvSpPr>
          <p:nvPr>
            <p:ph type="title"/>
          </p:nvPr>
        </p:nvSpPr>
        <p:spPr>
          <a:xfrm>
            <a:off x="642812" y="1194998"/>
            <a:ext cx="10905753" cy="671660"/>
          </a:xfrm>
        </p:spPr>
        <p:txBody>
          <a:bodyPr>
            <a:noAutofit/>
          </a:bodyPr>
          <a:lstStyle>
            <a:lvl1pPr>
              <a:defRPr sz="4000"/>
            </a:lvl1pPr>
          </a:lstStyle>
          <a:p>
            <a:r>
              <a:rPr lang="en-GB"/>
              <a:t>Click to edit Master title style</a:t>
            </a:r>
            <a:endParaRPr lang="en-US"/>
          </a:p>
        </p:txBody>
      </p:sp>
      <p:sp>
        <p:nvSpPr>
          <p:cNvPr id="11" name="Content Placeholder 2">
            <a:extLst>
              <a:ext uri="{FF2B5EF4-FFF2-40B4-BE49-F238E27FC236}">
                <a16:creationId xmlns:a16="http://schemas.microsoft.com/office/drawing/2014/main" id="{C0164713-EC13-F543-A4C5-7C9EA1055904}"/>
              </a:ext>
            </a:extLst>
          </p:cNvPr>
          <p:cNvSpPr>
            <a:spLocks noGrp="1"/>
          </p:cNvSpPr>
          <p:nvPr>
            <p:ph idx="1"/>
          </p:nvPr>
        </p:nvSpPr>
        <p:spPr>
          <a:xfrm>
            <a:off x="642811" y="2019792"/>
            <a:ext cx="5349279" cy="3581400"/>
          </a:xfrm>
        </p:spPr>
        <p:txBody>
          <a:bodyPr/>
          <a:lstStyle/>
          <a:p>
            <a:pPr lvl="0"/>
            <a:r>
              <a:rPr lang="en-GB"/>
              <a:t>Click to edit Master text styles</a:t>
            </a:r>
          </a:p>
        </p:txBody>
      </p:sp>
      <p:sp>
        <p:nvSpPr>
          <p:cNvPr id="22" name="Date Placeholder 3">
            <a:extLst>
              <a:ext uri="{FF2B5EF4-FFF2-40B4-BE49-F238E27FC236}">
                <a16:creationId xmlns:a16="http://schemas.microsoft.com/office/drawing/2014/main" id="{78B4D6C5-9BF0-5A49-9693-24A369DB7785}"/>
              </a:ext>
            </a:extLst>
          </p:cNvPr>
          <p:cNvSpPr>
            <a:spLocks noGrp="1"/>
          </p:cNvSpPr>
          <p:nvPr>
            <p:ph type="dt" sz="half" idx="2"/>
          </p:nvPr>
        </p:nvSpPr>
        <p:spPr>
          <a:xfrm>
            <a:off x="643434" y="6453386"/>
            <a:ext cx="1204572" cy="404614"/>
          </a:xfrm>
          <a:prstGeom prst="rect">
            <a:avLst/>
          </a:prstGeom>
        </p:spPr>
        <p:txBody>
          <a:bodyPr vert="horz" lIns="91440" tIns="45720" rIns="91440" bIns="45720" rtlCol="0" anchor="ctr"/>
          <a:lstStyle>
            <a:lvl1pPr algn="l">
              <a:defRPr sz="1000" baseline="0">
                <a:solidFill>
                  <a:srgbClr val="132856"/>
                </a:solidFill>
                <a:latin typeface="+mn-lt"/>
              </a:defRPr>
            </a:lvl1pPr>
          </a:lstStyle>
          <a:p>
            <a:fld id="{87DE6118-2437-4B30-8E3C-4D2BE6020583}" type="datetimeFigureOut">
              <a:rPr lang="en-US" smtClean="0"/>
              <a:pPr/>
              <a:t>10/29/2020</a:t>
            </a:fld>
            <a:endParaRPr lang="en-US"/>
          </a:p>
        </p:txBody>
      </p:sp>
      <p:sp>
        <p:nvSpPr>
          <p:cNvPr id="23" name="Footer Placeholder 4">
            <a:extLst>
              <a:ext uri="{FF2B5EF4-FFF2-40B4-BE49-F238E27FC236}">
                <a16:creationId xmlns:a16="http://schemas.microsoft.com/office/drawing/2014/main" id="{2A686105-7BC9-224A-B16E-B13F4BA9A2C6}"/>
              </a:ext>
            </a:extLst>
          </p:cNvPr>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000" baseline="0">
                <a:solidFill>
                  <a:srgbClr val="132856"/>
                </a:solidFill>
                <a:latin typeface="+mn-lt"/>
              </a:defRPr>
            </a:lvl1pPr>
          </a:lstStyle>
          <a:p>
            <a:endParaRPr lang="en-US"/>
          </a:p>
        </p:txBody>
      </p:sp>
      <p:sp>
        <p:nvSpPr>
          <p:cNvPr id="24" name="Slide Number Placeholder 5">
            <a:extLst>
              <a:ext uri="{FF2B5EF4-FFF2-40B4-BE49-F238E27FC236}">
                <a16:creationId xmlns:a16="http://schemas.microsoft.com/office/drawing/2014/main" id="{CCD24B93-4D97-C146-8244-BF6FA5ECAF9B}"/>
              </a:ext>
            </a:extLst>
          </p:cNvPr>
          <p:cNvSpPr>
            <a:spLocks noGrp="1"/>
          </p:cNvSpPr>
          <p:nvPr>
            <p:ph type="sldNum" sz="quarter" idx="4"/>
          </p:nvPr>
        </p:nvSpPr>
        <p:spPr>
          <a:xfrm>
            <a:off x="9928758" y="6453386"/>
            <a:ext cx="1596292" cy="404614"/>
          </a:xfrm>
          <a:prstGeom prst="rect">
            <a:avLst/>
          </a:prstGeom>
        </p:spPr>
        <p:txBody>
          <a:bodyPr vert="horz" lIns="91440" tIns="45720" rIns="91440" bIns="45720" rtlCol="0" anchor="ctr"/>
          <a:lstStyle>
            <a:lvl1pPr algn="r">
              <a:defRPr sz="1000" baseline="0">
                <a:solidFill>
                  <a:srgbClr val="132856"/>
                </a:solidFill>
                <a:latin typeface="+mn-lt"/>
              </a:defRPr>
            </a:lvl1pPr>
          </a:lstStyle>
          <a:p>
            <a:fld id="{69E57DC2-970A-4B3E-BB1C-7A09969E49DF}" type="slidenum">
              <a:rPr lang="en-US" smtClean="0"/>
              <a:pPr/>
              <a:t>‹#›</a:t>
            </a:fld>
            <a:endParaRPr lang="en-US"/>
          </a:p>
        </p:txBody>
      </p:sp>
      <p:sp>
        <p:nvSpPr>
          <p:cNvPr id="12" name="Content Placeholder 2">
            <a:extLst>
              <a:ext uri="{FF2B5EF4-FFF2-40B4-BE49-F238E27FC236}">
                <a16:creationId xmlns:a16="http://schemas.microsoft.com/office/drawing/2014/main" id="{5BF9C66D-8089-0746-B8A4-495F8E5FB85B}"/>
              </a:ext>
            </a:extLst>
          </p:cNvPr>
          <p:cNvSpPr>
            <a:spLocks noGrp="1"/>
          </p:cNvSpPr>
          <p:nvPr>
            <p:ph idx="10"/>
          </p:nvPr>
        </p:nvSpPr>
        <p:spPr>
          <a:xfrm>
            <a:off x="6212341" y="2019792"/>
            <a:ext cx="5336224" cy="3581400"/>
          </a:xfrm>
        </p:spPr>
        <p:txBody>
          <a:bodyPr/>
          <a:lstStyle/>
          <a:p>
            <a:pPr lvl="0"/>
            <a:r>
              <a:rPr lang="en-GB"/>
              <a:t>Click to edit Master text styles</a:t>
            </a:r>
          </a:p>
        </p:txBody>
      </p:sp>
      <p:pic>
        <p:nvPicPr>
          <p:cNvPr id="15" name="Picture 14">
            <a:extLst>
              <a:ext uri="{FF2B5EF4-FFF2-40B4-BE49-F238E27FC236}">
                <a16:creationId xmlns:a16="http://schemas.microsoft.com/office/drawing/2014/main" id="{3DB9E97A-427D-294B-8CC9-7542F3794D5A}"/>
              </a:ext>
            </a:extLst>
          </p:cNvPr>
          <p:cNvPicPr>
            <a:picLocks noChangeAspect="1"/>
          </p:cNvPicPr>
          <p:nvPr userDrawn="1"/>
        </p:nvPicPr>
        <p:blipFill>
          <a:blip r:embed="rId2"/>
          <a:stretch>
            <a:fillRect/>
          </a:stretch>
        </p:blipFill>
        <p:spPr>
          <a:xfrm>
            <a:off x="643434" y="5826626"/>
            <a:ext cx="1495766" cy="673730"/>
          </a:xfrm>
          <a:prstGeom prst="rect">
            <a:avLst/>
          </a:prstGeom>
        </p:spPr>
      </p:pic>
      <p:sp>
        <p:nvSpPr>
          <p:cNvPr id="17" name="Rectangle 16">
            <a:extLst>
              <a:ext uri="{FF2B5EF4-FFF2-40B4-BE49-F238E27FC236}">
                <a16:creationId xmlns:a16="http://schemas.microsoft.com/office/drawing/2014/main" id="{A5934582-449C-A148-BDAE-61909D5B5E12}"/>
              </a:ext>
            </a:extLst>
          </p:cNvPr>
          <p:cNvSpPr/>
          <p:nvPr userDrawn="1"/>
        </p:nvSpPr>
        <p:spPr>
          <a:xfrm rot="10800000">
            <a:off x="9214778" y="0"/>
            <a:ext cx="883347" cy="280207"/>
          </a:xfrm>
          <a:prstGeom prst="rect">
            <a:avLst/>
          </a:prstGeom>
          <a:solidFill>
            <a:srgbClr val="002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8" name="Rectangle 17">
            <a:extLst>
              <a:ext uri="{FF2B5EF4-FFF2-40B4-BE49-F238E27FC236}">
                <a16:creationId xmlns:a16="http://schemas.microsoft.com/office/drawing/2014/main" id="{54616DA5-BD52-274B-9153-B2B3662CBC1B}"/>
              </a:ext>
            </a:extLst>
          </p:cNvPr>
          <p:cNvSpPr/>
          <p:nvPr userDrawn="1"/>
        </p:nvSpPr>
        <p:spPr>
          <a:xfrm rot="10800000">
            <a:off x="11870888" y="560416"/>
            <a:ext cx="321112" cy="280207"/>
          </a:xfrm>
          <a:prstGeom prst="rect">
            <a:avLst/>
          </a:prstGeom>
          <a:solidFill>
            <a:srgbClr val="025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5" name="Rectangle 24">
            <a:extLst>
              <a:ext uri="{FF2B5EF4-FFF2-40B4-BE49-F238E27FC236}">
                <a16:creationId xmlns:a16="http://schemas.microsoft.com/office/drawing/2014/main" id="{DAD040E1-F8FE-A740-A085-8E23C694EFF2}"/>
              </a:ext>
            </a:extLst>
          </p:cNvPr>
          <p:cNvSpPr/>
          <p:nvPr userDrawn="1"/>
        </p:nvSpPr>
        <p:spPr>
          <a:xfrm rot="10800000">
            <a:off x="0" y="280208"/>
            <a:ext cx="878830" cy="280207"/>
          </a:xfrm>
          <a:prstGeom prst="rect">
            <a:avLst/>
          </a:prstGeom>
          <a:solidFill>
            <a:srgbClr val="038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Rectangle 25">
            <a:extLst>
              <a:ext uri="{FF2B5EF4-FFF2-40B4-BE49-F238E27FC236}">
                <a16:creationId xmlns:a16="http://schemas.microsoft.com/office/drawing/2014/main" id="{E9D7A923-9D2B-5F40-8C62-9B40955AFD66}"/>
              </a:ext>
            </a:extLst>
          </p:cNvPr>
          <p:cNvSpPr/>
          <p:nvPr userDrawn="1"/>
        </p:nvSpPr>
        <p:spPr>
          <a:xfrm rot="10800000">
            <a:off x="4308037" y="560417"/>
            <a:ext cx="321112"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408206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ittel og innhold">
    <p:bg>
      <p:bgPr>
        <a:solidFill>
          <a:srgbClr val="FFFFFF"/>
        </a:solidFill>
        <a:effectLst/>
      </p:bgPr>
    </p:bg>
    <p:spTree>
      <p:nvGrpSpPr>
        <p:cNvPr id="1" name=""/>
        <p:cNvGrpSpPr/>
        <p:nvPr/>
      </p:nvGrpSpPr>
      <p:grpSpPr>
        <a:xfrm>
          <a:off x="0" y="0"/>
          <a:ext cx="0" cy="0"/>
          <a:chOff x="0" y="0"/>
          <a:chExt cx="0" cy="0"/>
        </a:xfrm>
      </p:grpSpPr>
      <p:sp>
        <p:nvSpPr>
          <p:cNvPr id="23" name="Plassholder for tekst 8">
            <a:extLst>
              <a:ext uri="{FF2B5EF4-FFF2-40B4-BE49-F238E27FC236}">
                <a16:creationId xmlns:a16="http://schemas.microsoft.com/office/drawing/2014/main" id="{4E812410-1ABE-A44D-A32E-B76F37F8628A}"/>
              </a:ext>
            </a:extLst>
          </p:cNvPr>
          <p:cNvSpPr>
            <a:spLocks noGrp="1"/>
          </p:cNvSpPr>
          <p:nvPr>
            <p:ph type="body" sz="quarter" idx="15" hasCustomPrompt="1"/>
          </p:nvPr>
        </p:nvSpPr>
        <p:spPr>
          <a:xfrm>
            <a:off x="643435" y="3056502"/>
            <a:ext cx="11227453" cy="744996"/>
          </a:xfrm>
        </p:spPr>
        <p:txBody>
          <a:bodyPr anchor="t">
            <a:normAutofit/>
          </a:bodyPr>
          <a:lstStyle>
            <a:lvl1pPr marL="0" indent="0">
              <a:buFontTx/>
              <a:buNone/>
              <a:defRPr sz="5600" b="1" i="0">
                <a:solidFill>
                  <a:srgbClr val="FFFFFF"/>
                </a:solidFill>
                <a:latin typeface="Franklin Gothic Demi" panose="020B0603020102020204" pitchFamily="34" charset="0"/>
              </a:defRPr>
            </a:lvl1pPr>
          </a:lstStyle>
          <a:p>
            <a:r>
              <a:rPr lang="en-US"/>
              <a:t>Chapter title here</a:t>
            </a:r>
          </a:p>
        </p:txBody>
      </p:sp>
      <p:sp>
        <p:nvSpPr>
          <p:cNvPr id="24" name="Subtitle 2">
            <a:extLst>
              <a:ext uri="{FF2B5EF4-FFF2-40B4-BE49-F238E27FC236}">
                <a16:creationId xmlns:a16="http://schemas.microsoft.com/office/drawing/2014/main" id="{815E48DE-B486-C241-A458-CBBC152CC592}"/>
              </a:ext>
            </a:extLst>
          </p:cNvPr>
          <p:cNvSpPr>
            <a:spLocks noGrp="1"/>
          </p:cNvSpPr>
          <p:nvPr>
            <p:ph type="subTitle" idx="1"/>
          </p:nvPr>
        </p:nvSpPr>
        <p:spPr>
          <a:xfrm>
            <a:off x="643435" y="3886159"/>
            <a:ext cx="11227453" cy="417758"/>
          </a:xfrm>
        </p:spPr>
        <p:txBody>
          <a:bodyPr>
            <a:normAutofit/>
          </a:bodyPr>
          <a:lstStyle>
            <a:lvl1pPr marL="0" indent="0" algn="l">
              <a:lnSpc>
                <a:spcPct val="112000"/>
              </a:lnSpc>
              <a:spcBef>
                <a:spcPts val="0"/>
              </a:spcBef>
              <a:spcAft>
                <a:spcPts val="0"/>
              </a:spcAft>
              <a:buNone/>
              <a:defRPr sz="1600">
                <a:solidFill>
                  <a:srgbClr val="FFFFFF"/>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pic>
        <p:nvPicPr>
          <p:cNvPr id="8" name="Picture 7">
            <a:extLst>
              <a:ext uri="{FF2B5EF4-FFF2-40B4-BE49-F238E27FC236}">
                <a16:creationId xmlns:a16="http://schemas.microsoft.com/office/drawing/2014/main" id="{22132671-954A-4D47-AEBD-92085E3FBA88}"/>
              </a:ext>
            </a:extLst>
          </p:cNvPr>
          <p:cNvPicPr>
            <a:picLocks noChangeAspect="1"/>
          </p:cNvPicPr>
          <p:nvPr userDrawn="1"/>
        </p:nvPicPr>
        <p:blipFill>
          <a:blip r:embed="rId2"/>
          <a:stretch>
            <a:fillRect/>
          </a:stretch>
        </p:blipFill>
        <p:spPr>
          <a:xfrm>
            <a:off x="643435" y="5825339"/>
            <a:ext cx="1495765" cy="673730"/>
          </a:xfrm>
          <a:prstGeom prst="rect">
            <a:avLst/>
          </a:prstGeom>
        </p:spPr>
      </p:pic>
      <p:sp>
        <p:nvSpPr>
          <p:cNvPr id="11" name="Rectangle 10">
            <a:extLst>
              <a:ext uri="{FF2B5EF4-FFF2-40B4-BE49-F238E27FC236}">
                <a16:creationId xmlns:a16="http://schemas.microsoft.com/office/drawing/2014/main" id="{D476726F-8C3B-0546-8866-07AE701F98A0}"/>
              </a:ext>
            </a:extLst>
          </p:cNvPr>
          <p:cNvSpPr/>
          <p:nvPr userDrawn="1"/>
        </p:nvSpPr>
        <p:spPr>
          <a:xfrm>
            <a:off x="1047488" y="459260"/>
            <a:ext cx="883347"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Rectangle 11">
            <a:extLst>
              <a:ext uri="{FF2B5EF4-FFF2-40B4-BE49-F238E27FC236}">
                <a16:creationId xmlns:a16="http://schemas.microsoft.com/office/drawing/2014/main" id="{CA856FD8-7113-754C-9729-F1C9944FB0A8}"/>
              </a:ext>
            </a:extLst>
          </p:cNvPr>
          <p:cNvSpPr/>
          <p:nvPr userDrawn="1"/>
        </p:nvSpPr>
        <p:spPr>
          <a:xfrm>
            <a:off x="7338729" y="0"/>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Rectangle 12">
            <a:extLst>
              <a:ext uri="{FF2B5EF4-FFF2-40B4-BE49-F238E27FC236}">
                <a16:creationId xmlns:a16="http://schemas.microsoft.com/office/drawing/2014/main" id="{D19F1DD6-A7B1-6B47-8C2B-C92917CB278A}"/>
              </a:ext>
            </a:extLst>
          </p:cNvPr>
          <p:cNvSpPr/>
          <p:nvPr userDrawn="1"/>
        </p:nvSpPr>
        <p:spPr>
          <a:xfrm>
            <a:off x="9601201" y="1082351"/>
            <a:ext cx="87883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Rectangle 13">
            <a:extLst>
              <a:ext uri="{FF2B5EF4-FFF2-40B4-BE49-F238E27FC236}">
                <a16:creationId xmlns:a16="http://schemas.microsoft.com/office/drawing/2014/main" id="{511BFBFE-08EC-044E-9B34-EDCB6E8F5CCB}"/>
              </a:ext>
            </a:extLst>
          </p:cNvPr>
          <p:cNvSpPr/>
          <p:nvPr userDrawn="1"/>
        </p:nvSpPr>
        <p:spPr>
          <a:xfrm>
            <a:off x="6429479" y="1077544"/>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Rectangle 14">
            <a:extLst>
              <a:ext uri="{FF2B5EF4-FFF2-40B4-BE49-F238E27FC236}">
                <a16:creationId xmlns:a16="http://schemas.microsoft.com/office/drawing/2014/main" id="{8F482C08-3221-8C4B-A9E2-4C2932758D51}"/>
              </a:ext>
            </a:extLst>
          </p:cNvPr>
          <p:cNvSpPr/>
          <p:nvPr userDrawn="1"/>
        </p:nvSpPr>
        <p:spPr>
          <a:xfrm rot="10800000">
            <a:off x="4665117" y="6118533"/>
            <a:ext cx="883347"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Rectangle 15">
            <a:extLst>
              <a:ext uri="{FF2B5EF4-FFF2-40B4-BE49-F238E27FC236}">
                <a16:creationId xmlns:a16="http://schemas.microsoft.com/office/drawing/2014/main" id="{30F0DAD0-348C-2340-8890-967C7D130063}"/>
              </a:ext>
            </a:extLst>
          </p:cNvPr>
          <p:cNvSpPr/>
          <p:nvPr userDrawn="1"/>
        </p:nvSpPr>
        <p:spPr>
          <a:xfrm rot="10800000">
            <a:off x="7338729" y="6577793"/>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8" name="Rectangle 17">
            <a:extLst>
              <a:ext uri="{FF2B5EF4-FFF2-40B4-BE49-F238E27FC236}">
                <a16:creationId xmlns:a16="http://schemas.microsoft.com/office/drawing/2014/main" id="{8013141B-1C4F-564D-A9F3-1D18838993D2}"/>
              </a:ext>
            </a:extLst>
          </p:cNvPr>
          <p:cNvSpPr/>
          <p:nvPr userDrawn="1"/>
        </p:nvSpPr>
        <p:spPr>
          <a:xfrm rot="10800000">
            <a:off x="9483956" y="5495443"/>
            <a:ext cx="87883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9" name="Rectangle 18">
            <a:extLst>
              <a:ext uri="{FF2B5EF4-FFF2-40B4-BE49-F238E27FC236}">
                <a16:creationId xmlns:a16="http://schemas.microsoft.com/office/drawing/2014/main" id="{E1DE8C83-902E-0A45-99C3-F52DE7023521}"/>
              </a:ext>
            </a:extLst>
          </p:cNvPr>
          <p:cNvSpPr/>
          <p:nvPr userDrawn="1"/>
        </p:nvSpPr>
        <p:spPr>
          <a:xfrm rot="10800000">
            <a:off x="11870888" y="5500249"/>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9818868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9_Tittel og innhold">
    <p:bg>
      <p:bgPr>
        <a:solidFill>
          <a:srgbClr val="FFFFFF"/>
        </a:solidFill>
        <a:effectLst/>
      </p:bgPr>
    </p:bg>
    <p:spTree>
      <p:nvGrpSpPr>
        <p:cNvPr id="1" name=""/>
        <p:cNvGrpSpPr/>
        <p:nvPr/>
      </p:nvGrpSpPr>
      <p:grpSpPr>
        <a:xfrm>
          <a:off x="0" y="0"/>
          <a:ext cx="0" cy="0"/>
          <a:chOff x="0" y="0"/>
          <a:chExt cx="0" cy="0"/>
        </a:xfrm>
      </p:grpSpPr>
      <p:sp>
        <p:nvSpPr>
          <p:cNvPr id="17" name="Rektangel 16">
            <a:extLst>
              <a:ext uri="{FF2B5EF4-FFF2-40B4-BE49-F238E27FC236}">
                <a16:creationId xmlns:a16="http://schemas.microsoft.com/office/drawing/2014/main" id="{8B0B10B0-4594-B242-A30B-AA4A58E639BA}"/>
              </a:ext>
            </a:extLst>
          </p:cNvPr>
          <p:cNvSpPr/>
          <p:nvPr userDrawn="1"/>
        </p:nvSpPr>
        <p:spPr>
          <a:xfrm>
            <a:off x="10887" y="0"/>
            <a:ext cx="12191999" cy="6858000"/>
          </a:xfrm>
          <a:prstGeom prst="rect">
            <a:avLst/>
          </a:prstGeom>
          <a:gradFill>
            <a:gsLst>
              <a:gs pos="0">
                <a:srgbClr val="165B89">
                  <a:alpha val="90000"/>
                </a:srgbClr>
              </a:gs>
              <a:gs pos="100000">
                <a:srgbClr val="13285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20" name="Picture 7">
            <a:extLst>
              <a:ext uri="{FF2B5EF4-FFF2-40B4-BE49-F238E27FC236}">
                <a16:creationId xmlns:a16="http://schemas.microsoft.com/office/drawing/2014/main" id="{7C25C8FC-A7C2-AA46-A1E0-0406475D188D}"/>
              </a:ext>
            </a:extLst>
          </p:cNvPr>
          <p:cNvPicPr>
            <a:picLocks noChangeAspect="1"/>
          </p:cNvPicPr>
          <p:nvPr userDrawn="1"/>
        </p:nvPicPr>
        <p:blipFill>
          <a:blip r:embed="rId2"/>
          <a:stretch>
            <a:fillRect/>
          </a:stretch>
        </p:blipFill>
        <p:spPr>
          <a:xfrm>
            <a:off x="643435" y="5825339"/>
            <a:ext cx="1495765" cy="673730"/>
          </a:xfrm>
          <a:prstGeom prst="rect">
            <a:avLst/>
          </a:prstGeom>
        </p:spPr>
      </p:pic>
      <p:sp>
        <p:nvSpPr>
          <p:cNvPr id="21" name="Rectangle 10">
            <a:extLst>
              <a:ext uri="{FF2B5EF4-FFF2-40B4-BE49-F238E27FC236}">
                <a16:creationId xmlns:a16="http://schemas.microsoft.com/office/drawing/2014/main" id="{41E2E8A4-CB22-7142-8F74-F8FBD66CCDFA}"/>
              </a:ext>
            </a:extLst>
          </p:cNvPr>
          <p:cNvSpPr/>
          <p:nvPr userDrawn="1"/>
        </p:nvSpPr>
        <p:spPr>
          <a:xfrm>
            <a:off x="1047488" y="459260"/>
            <a:ext cx="883347"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Rectangle 12">
            <a:extLst>
              <a:ext uri="{FF2B5EF4-FFF2-40B4-BE49-F238E27FC236}">
                <a16:creationId xmlns:a16="http://schemas.microsoft.com/office/drawing/2014/main" id="{8912EACA-5C97-D24F-81B5-12CB6086A0D1}"/>
              </a:ext>
            </a:extLst>
          </p:cNvPr>
          <p:cNvSpPr/>
          <p:nvPr userDrawn="1"/>
        </p:nvSpPr>
        <p:spPr>
          <a:xfrm>
            <a:off x="9601201" y="1082351"/>
            <a:ext cx="87883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5" name="Rectangle 13">
            <a:extLst>
              <a:ext uri="{FF2B5EF4-FFF2-40B4-BE49-F238E27FC236}">
                <a16:creationId xmlns:a16="http://schemas.microsoft.com/office/drawing/2014/main" id="{7169053A-218D-D14B-82C7-6DBC45C600B0}"/>
              </a:ext>
            </a:extLst>
          </p:cNvPr>
          <p:cNvSpPr/>
          <p:nvPr userDrawn="1"/>
        </p:nvSpPr>
        <p:spPr>
          <a:xfrm>
            <a:off x="6429479" y="1077544"/>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Rectangle 14">
            <a:extLst>
              <a:ext uri="{FF2B5EF4-FFF2-40B4-BE49-F238E27FC236}">
                <a16:creationId xmlns:a16="http://schemas.microsoft.com/office/drawing/2014/main" id="{DC59BF02-48F2-FC4E-8066-33BC621DE77C}"/>
              </a:ext>
            </a:extLst>
          </p:cNvPr>
          <p:cNvSpPr/>
          <p:nvPr userDrawn="1"/>
        </p:nvSpPr>
        <p:spPr>
          <a:xfrm rot="10800000">
            <a:off x="4665117" y="6118533"/>
            <a:ext cx="883347"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Rectangle 15">
            <a:extLst>
              <a:ext uri="{FF2B5EF4-FFF2-40B4-BE49-F238E27FC236}">
                <a16:creationId xmlns:a16="http://schemas.microsoft.com/office/drawing/2014/main" id="{CF3B2062-9F54-2140-A66F-11E1014B4B52}"/>
              </a:ext>
            </a:extLst>
          </p:cNvPr>
          <p:cNvSpPr/>
          <p:nvPr userDrawn="1"/>
        </p:nvSpPr>
        <p:spPr>
          <a:xfrm rot="10800000">
            <a:off x="7338729" y="6577793"/>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8" name="Rectangle 17">
            <a:extLst>
              <a:ext uri="{FF2B5EF4-FFF2-40B4-BE49-F238E27FC236}">
                <a16:creationId xmlns:a16="http://schemas.microsoft.com/office/drawing/2014/main" id="{8521A50A-A709-5A43-949F-0FE17BE3DE58}"/>
              </a:ext>
            </a:extLst>
          </p:cNvPr>
          <p:cNvSpPr/>
          <p:nvPr userDrawn="1"/>
        </p:nvSpPr>
        <p:spPr>
          <a:xfrm rot="10800000">
            <a:off x="9483956" y="5495443"/>
            <a:ext cx="87883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9" name="Rectangle 18">
            <a:extLst>
              <a:ext uri="{FF2B5EF4-FFF2-40B4-BE49-F238E27FC236}">
                <a16:creationId xmlns:a16="http://schemas.microsoft.com/office/drawing/2014/main" id="{39C69104-D01D-F14B-AF17-92AD971CED07}"/>
              </a:ext>
            </a:extLst>
          </p:cNvPr>
          <p:cNvSpPr/>
          <p:nvPr userDrawn="1"/>
        </p:nvSpPr>
        <p:spPr>
          <a:xfrm rot="10800000">
            <a:off x="11881774" y="5495444"/>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3" name="Plassholder for tekst 8">
            <a:extLst>
              <a:ext uri="{FF2B5EF4-FFF2-40B4-BE49-F238E27FC236}">
                <a16:creationId xmlns:a16="http://schemas.microsoft.com/office/drawing/2014/main" id="{4E812410-1ABE-A44D-A32E-B76F37F8628A}"/>
              </a:ext>
            </a:extLst>
          </p:cNvPr>
          <p:cNvSpPr>
            <a:spLocks noGrp="1"/>
          </p:cNvSpPr>
          <p:nvPr>
            <p:ph type="body" sz="quarter" idx="15" hasCustomPrompt="1"/>
          </p:nvPr>
        </p:nvSpPr>
        <p:spPr>
          <a:xfrm>
            <a:off x="643435" y="3056502"/>
            <a:ext cx="11227453" cy="744996"/>
          </a:xfrm>
        </p:spPr>
        <p:txBody>
          <a:bodyPr anchor="t">
            <a:normAutofit/>
          </a:bodyPr>
          <a:lstStyle>
            <a:lvl1pPr marL="0" indent="0">
              <a:buFontTx/>
              <a:buNone/>
              <a:defRPr sz="5600" b="1" i="0">
                <a:solidFill>
                  <a:srgbClr val="FFFFFF"/>
                </a:solidFill>
                <a:latin typeface="Franklin Gothic Demi" panose="020B0603020102020204" pitchFamily="34" charset="0"/>
              </a:defRPr>
            </a:lvl1pPr>
          </a:lstStyle>
          <a:p>
            <a:r>
              <a:rPr lang="en-US"/>
              <a:t>Chapter title here</a:t>
            </a:r>
          </a:p>
        </p:txBody>
      </p:sp>
      <p:sp>
        <p:nvSpPr>
          <p:cNvPr id="24" name="Subtitle 2">
            <a:extLst>
              <a:ext uri="{FF2B5EF4-FFF2-40B4-BE49-F238E27FC236}">
                <a16:creationId xmlns:a16="http://schemas.microsoft.com/office/drawing/2014/main" id="{815E48DE-B486-C241-A458-CBBC152CC592}"/>
              </a:ext>
            </a:extLst>
          </p:cNvPr>
          <p:cNvSpPr>
            <a:spLocks noGrp="1"/>
          </p:cNvSpPr>
          <p:nvPr>
            <p:ph type="subTitle" idx="1"/>
          </p:nvPr>
        </p:nvSpPr>
        <p:spPr>
          <a:xfrm>
            <a:off x="643435" y="3886159"/>
            <a:ext cx="11227453" cy="417758"/>
          </a:xfrm>
        </p:spPr>
        <p:txBody>
          <a:bodyPr>
            <a:normAutofit/>
          </a:bodyPr>
          <a:lstStyle>
            <a:lvl1pPr marL="0" indent="0" algn="l">
              <a:lnSpc>
                <a:spcPct val="112000"/>
              </a:lnSpc>
              <a:spcBef>
                <a:spcPts val="0"/>
              </a:spcBef>
              <a:spcAft>
                <a:spcPts val="0"/>
              </a:spcAft>
              <a:buNone/>
              <a:defRPr sz="1600">
                <a:solidFill>
                  <a:srgbClr val="FFFFFF"/>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pic>
        <p:nvPicPr>
          <p:cNvPr id="8" name="Picture 7">
            <a:extLst>
              <a:ext uri="{FF2B5EF4-FFF2-40B4-BE49-F238E27FC236}">
                <a16:creationId xmlns:a16="http://schemas.microsoft.com/office/drawing/2014/main" id="{22132671-954A-4D47-AEBD-92085E3FBA88}"/>
              </a:ext>
            </a:extLst>
          </p:cNvPr>
          <p:cNvPicPr>
            <a:picLocks noChangeAspect="1"/>
          </p:cNvPicPr>
          <p:nvPr userDrawn="1"/>
        </p:nvPicPr>
        <p:blipFill>
          <a:blip r:embed="rId2"/>
          <a:stretch>
            <a:fillRect/>
          </a:stretch>
        </p:blipFill>
        <p:spPr>
          <a:xfrm>
            <a:off x="643435" y="5825339"/>
            <a:ext cx="1495765" cy="673730"/>
          </a:xfrm>
          <a:prstGeom prst="rect">
            <a:avLst/>
          </a:prstGeom>
        </p:spPr>
      </p:pic>
      <p:sp>
        <p:nvSpPr>
          <p:cNvPr id="11" name="Rectangle 10">
            <a:extLst>
              <a:ext uri="{FF2B5EF4-FFF2-40B4-BE49-F238E27FC236}">
                <a16:creationId xmlns:a16="http://schemas.microsoft.com/office/drawing/2014/main" id="{D476726F-8C3B-0546-8866-07AE701F98A0}"/>
              </a:ext>
            </a:extLst>
          </p:cNvPr>
          <p:cNvSpPr/>
          <p:nvPr userDrawn="1"/>
        </p:nvSpPr>
        <p:spPr>
          <a:xfrm>
            <a:off x="1047488" y="459260"/>
            <a:ext cx="883347"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Rectangle 11">
            <a:extLst>
              <a:ext uri="{FF2B5EF4-FFF2-40B4-BE49-F238E27FC236}">
                <a16:creationId xmlns:a16="http://schemas.microsoft.com/office/drawing/2014/main" id="{CA856FD8-7113-754C-9729-F1C9944FB0A8}"/>
              </a:ext>
            </a:extLst>
          </p:cNvPr>
          <p:cNvSpPr/>
          <p:nvPr userDrawn="1"/>
        </p:nvSpPr>
        <p:spPr>
          <a:xfrm>
            <a:off x="7338729" y="0"/>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Rectangle 12">
            <a:extLst>
              <a:ext uri="{FF2B5EF4-FFF2-40B4-BE49-F238E27FC236}">
                <a16:creationId xmlns:a16="http://schemas.microsoft.com/office/drawing/2014/main" id="{D19F1DD6-A7B1-6B47-8C2B-C92917CB278A}"/>
              </a:ext>
            </a:extLst>
          </p:cNvPr>
          <p:cNvSpPr/>
          <p:nvPr userDrawn="1"/>
        </p:nvSpPr>
        <p:spPr>
          <a:xfrm>
            <a:off x="9601201" y="1082351"/>
            <a:ext cx="87883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Rectangle 13">
            <a:extLst>
              <a:ext uri="{FF2B5EF4-FFF2-40B4-BE49-F238E27FC236}">
                <a16:creationId xmlns:a16="http://schemas.microsoft.com/office/drawing/2014/main" id="{511BFBFE-08EC-044E-9B34-EDCB6E8F5CCB}"/>
              </a:ext>
            </a:extLst>
          </p:cNvPr>
          <p:cNvSpPr/>
          <p:nvPr userDrawn="1"/>
        </p:nvSpPr>
        <p:spPr>
          <a:xfrm>
            <a:off x="6429479" y="1077544"/>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Rectangle 14">
            <a:extLst>
              <a:ext uri="{FF2B5EF4-FFF2-40B4-BE49-F238E27FC236}">
                <a16:creationId xmlns:a16="http://schemas.microsoft.com/office/drawing/2014/main" id="{8F482C08-3221-8C4B-A9E2-4C2932758D51}"/>
              </a:ext>
            </a:extLst>
          </p:cNvPr>
          <p:cNvSpPr/>
          <p:nvPr userDrawn="1"/>
        </p:nvSpPr>
        <p:spPr>
          <a:xfrm rot="10800000">
            <a:off x="4665117" y="6118533"/>
            <a:ext cx="883347"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Rectangle 15">
            <a:extLst>
              <a:ext uri="{FF2B5EF4-FFF2-40B4-BE49-F238E27FC236}">
                <a16:creationId xmlns:a16="http://schemas.microsoft.com/office/drawing/2014/main" id="{30F0DAD0-348C-2340-8890-967C7D130063}"/>
              </a:ext>
            </a:extLst>
          </p:cNvPr>
          <p:cNvSpPr/>
          <p:nvPr userDrawn="1"/>
        </p:nvSpPr>
        <p:spPr>
          <a:xfrm rot="10800000">
            <a:off x="7338729" y="6577793"/>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8" name="Rectangle 17">
            <a:extLst>
              <a:ext uri="{FF2B5EF4-FFF2-40B4-BE49-F238E27FC236}">
                <a16:creationId xmlns:a16="http://schemas.microsoft.com/office/drawing/2014/main" id="{8013141B-1C4F-564D-A9F3-1D18838993D2}"/>
              </a:ext>
            </a:extLst>
          </p:cNvPr>
          <p:cNvSpPr/>
          <p:nvPr userDrawn="1"/>
        </p:nvSpPr>
        <p:spPr>
          <a:xfrm rot="10800000">
            <a:off x="9483956" y="5495443"/>
            <a:ext cx="87883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9" name="Rectangle 18">
            <a:extLst>
              <a:ext uri="{FF2B5EF4-FFF2-40B4-BE49-F238E27FC236}">
                <a16:creationId xmlns:a16="http://schemas.microsoft.com/office/drawing/2014/main" id="{E1DE8C83-902E-0A45-99C3-F52DE7023521}"/>
              </a:ext>
            </a:extLst>
          </p:cNvPr>
          <p:cNvSpPr/>
          <p:nvPr userDrawn="1"/>
        </p:nvSpPr>
        <p:spPr>
          <a:xfrm rot="10800000">
            <a:off x="11870888" y="5500249"/>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894869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Tittel og innhold">
    <p:bg>
      <p:bgPr>
        <a:gradFill>
          <a:gsLst>
            <a:gs pos="0">
              <a:srgbClr val="F6A70A"/>
            </a:gs>
            <a:gs pos="100000">
              <a:srgbClr val="F6A70A">
                <a:alpha val="60000"/>
              </a:srgbClr>
            </a:gs>
          </a:gsLst>
          <a:lin ang="0" scaled="0"/>
        </a:gradFill>
        <a:effectLst/>
      </p:bgPr>
    </p:bg>
    <p:spTree>
      <p:nvGrpSpPr>
        <p:cNvPr id="1" name=""/>
        <p:cNvGrpSpPr/>
        <p:nvPr/>
      </p:nvGrpSpPr>
      <p:grpSpPr>
        <a:xfrm>
          <a:off x="0" y="0"/>
          <a:ext cx="0" cy="0"/>
          <a:chOff x="0" y="0"/>
          <a:chExt cx="0" cy="0"/>
        </a:xfrm>
      </p:grpSpPr>
      <p:sp>
        <p:nvSpPr>
          <p:cNvPr id="8" name="Plassholder for tekst 8">
            <a:extLst>
              <a:ext uri="{FF2B5EF4-FFF2-40B4-BE49-F238E27FC236}">
                <a16:creationId xmlns:a16="http://schemas.microsoft.com/office/drawing/2014/main" id="{5386ECBC-C7C3-1341-B043-F1716F047202}"/>
              </a:ext>
            </a:extLst>
          </p:cNvPr>
          <p:cNvSpPr>
            <a:spLocks noGrp="1"/>
          </p:cNvSpPr>
          <p:nvPr>
            <p:ph type="body" sz="quarter" idx="15" hasCustomPrompt="1"/>
          </p:nvPr>
        </p:nvSpPr>
        <p:spPr>
          <a:xfrm>
            <a:off x="643435" y="3056502"/>
            <a:ext cx="11227453" cy="744996"/>
          </a:xfrm>
        </p:spPr>
        <p:txBody>
          <a:bodyPr anchor="t">
            <a:normAutofit/>
          </a:bodyPr>
          <a:lstStyle>
            <a:lvl1pPr marL="0" indent="0">
              <a:buFontTx/>
              <a:buNone/>
              <a:defRPr sz="5600" b="1" i="0">
                <a:solidFill>
                  <a:srgbClr val="FFFFFF"/>
                </a:solidFill>
                <a:latin typeface="Franklin Gothic Demi" panose="020B0603020102020204" pitchFamily="34" charset="0"/>
              </a:defRPr>
            </a:lvl1pPr>
          </a:lstStyle>
          <a:p>
            <a:r>
              <a:rPr lang="en-US"/>
              <a:t>Chapter title here</a:t>
            </a:r>
          </a:p>
        </p:txBody>
      </p:sp>
      <p:sp>
        <p:nvSpPr>
          <p:cNvPr id="9" name="Subtitle 2">
            <a:extLst>
              <a:ext uri="{FF2B5EF4-FFF2-40B4-BE49-F238E27FC236}">
                <a16:creationId xmlns:a16="http://schemas.microsoft.com/office/drawing/2014/main" id="{D5CCF850-7C43-D348-8905-4C010A30BB35}"/>
              </a:ext>
            </a:extLst>
          </p:cNvPr>
          <p:cNvSpPr>
            <a:spLocks noGrp="1"/>
          </p:cNvSpPr>
          <p:nvPr>
            <p:ph type="subTitle" idx="1"/>
          </p:nvPr>
        </p:nvSpPr>
        <p:spPr>
          <a:xfrm>
            <a:off x="643435" y="3886159"/>
            <a:ext cx="11227453" cy="417758"/>
          </a:xfrm>
        </p:spPr>
        <p:txBody>
          <a:bodyPr>
            <a:normAutofit/>
          </a:bodyPr>
          <a:lstStyle>
            <a:lvl1pPr marL="0" indent="0" algn="l">
              <a:lnSpc>
                <a:spcPct val="112000"/>
              </a:lnSpc>
              <a:spcBef>
                <a:spcPts val="0"/>
              </a:spcBef>
              <a:spcAft>
                <a:spcPts val="0"/>
              </a:spcAft>
              <a:buNone/>
              <a:defRPr sz="1600">
                <a:solidFill>
                  <a:srgbClr val="FFFFFF"/>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pic>
        <p:nvPicPr>
          <p:cNvPr id="10" name="Picture 9">
            <a:extLst>
              <a:ext uri="{FF2B5EF4-FFF2-40B4-BE49-F238E27FC236}">
                <a16:creationId xmlns:a16="http://schemas.microsoft.com/office/drawing/2014/main" id="{AD5B582B-8CC5-9A48-A187-76EA0BBBC04D}"/>
              </a:ext>
            </a:extLst>
          </p:cNvPr>
          <p:cNvPicPr>
            <a:picLocks noChangeAspect="1"/>
          </p:cNvPicPr>
          <p:nvPr userDrawn="1"/>
        </p:nvPicPr>
        <p:blipFill>
          <a:blip r:embed="rId2"/>
          <a:stretch>
            <a:fillRect/>
          </a:stretch>
        </p:blipFill>
        <p:spPr>
          <a:xfrm>
            <a:off x="643435" y="5825339"/>
            <a:ext cx="1495765" cy="673730"/>
          </a:xfrm>
          <a:prstGeom prst="rect">
            <a:avLst/>
          </a:prstGeom>
        </p:spPr>
      </p:pic>
      <p:sp>
        <p:nvSpPr>
          <p:cNvPr id="13" name="Rectangle 12">
            <a:extLst>
              <a:ext uri="{FF2B5EF4-FFF2-40B4-BE49-F238E27FC236}">
                <a16:creationId xmlns:a16="http://schemas.microsoft.com/office/drawing/2014/main" id="{22997BC9-6867-A34E-A786-A52F8C222B02}"/>
              </a:ext>
            </a:extLst>
          </p:cNvPr>
          <p:cNvSpPr/>
          <p:nvPr userDrawn="1"/>
        </p:nvSpPr>
        <p:spPr>
          <a:xfrm>
            <a:off x="10261338" y="459260"/>
            <a:ext cx="883347"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Rectangle 13">
            <a:extLst>
              <a:ext uri="{FF2B5EF4-FFF2-40B4-BE49-F238E27FC236}">
                <a16:creationId xmlns:a16="http://schemas.microsoft.com/office/drawing/2014/main" id="{C7526EC4-917D-D548-8A65-118920147788}"/>
              </a:ext>
            </a:extLst>
          </p:cNvPr>
          <p:cNvSpPr/>
          <p:nvPr userDrawn="1"/>
        </p:nvSpPr>
        <p:spPr>
          <a:xfrm>
            <a:off x="7338729" y="0"/>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Rectangle 14">
            <a:extLst>
              <a:ext uri="{FF2B5EF4-FFF2-40B4-BE49-F238E27FC236}">
                <a16:creationId xmlns:a16="http://schemas.microsoft.com/office/drawing/2014/main" id="{432122A4-C6CD-634E-949C-05BC5DD1536D}"/>
              </a:ext>
            </a:extLst>
          </p:cNvPr>
          <p:cNvSpPr/>
          <p:nvPr userDrawn="1"/>
        </p:nvSpPr>
        <p:spPr>
          <a:xfrm>
            <a:off x="1" y="1082351"/>
            <a:ext cx="87883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Rectangle 15">
            <a:extLst>
              <a:ext uri="{FF2B5EF4-FFF2-40B4-BE49-F238E27FC236}">
                <a16:creationId xmlns:a16="http://schemas.microsoft.com/office/drawing/2014/main" id="{8080296F-2C04-7F4D-8950-600E9AC8C63C}"/>
              </a:ext>
            </a:extLst>
          </p:cNvPr>
          <p:cNvSpPr/>
          <p:nvPr userDrawn="1"/>
        </p:nvSpPr>
        <p:spPr>
          <a:xfrm>
            <a:off x="2695679" y="1077544"/>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8" name="Rectangle 17">
            <a:extLst>
              <a:ext uri="{FF2B5EF4-FFF2-40B4-BE49-F238E27FC236}">
                <a16:creationId xmlns:a16="http://schemas.microsoft.com/office/drawing/2014/main" id="{3CCC923F-8D4E-E445-B988-42626CD04CA0}"/>
              </a:ext>
            </a:extLst>
          </p:cNvPr>
          <p:cNvSpPr/>
          <p:nvPr userDrawn="1"/>
        </p:nvSpPr>
        <p:spPr>
          <a:xfrm rot="10800000">
            <a:off x="4665117" y="6118533"/>
            <a:ext cx="883347"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9" name="Rectangle 18">
            <a:extLst>
              <a:ext uri="{FF2B5EF4-FFF2-40B4-BE49-F238E27FC236}">
                <a16:creationId xmlns:a16="http://schemas.microsoft.com/office/drawing/2014/main" id="{40030D7E-3905-BC42-97AC-B9829203042A}"/>
              </a:ext>
            </a:extLst>
          </p:cNvPr>
          <p:cNvSpPr/>
          <p:nvPr userDrawn="1"/>
        </p:nvSpPr>
        <p:spPr>
          <a:xfrm rot="10800000">
            <a:off x="7338729" y="6577793"/>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Rectangle 21">
            <a:extLst>
              <a:ext uri="{FF2B5EF4-FFF2-40B4-BE49-F238E27FC236}">
                <a16:creationId xmlns:a16="http://schemas.microsoft.com/office/drawing/2014/main" id="{05C8ED67-7D9A-ED44-8223-236EE4D19E20}"/>
              </a:ext>
            </a:extLst>
          </p:cNvPr>
          <p:cNvSpPr/>
          <p:nvPr userDrawn="1"/>
        </p:nvSpPr>
        <p:spPr>
          <a:xfrm rot="10800000">
            <a:off x="9483956" y="5495443"/>
            <a:ext cx="87883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Rectangle 23">
            <a:extLst>
              <a:ext uri="{FF2B5EF4-FFF2-40B4-BE49-F238E27FC236}">
                <a16:creationId xmlns:a16="http://schemas.microsoft.com/office/drawing/2014/main" id="{6618EB33-0A75-3A4A-B109-C02D37D5DEB3}"/>
              </a:ext>
            </a:extLst>
          </p:cNvPr>
          <p:cNvSpPr/>
          <p:nvPr userDrawn="1"/>
        </p:nvSpPr>
        <p:spPr>
          <a:xfrm rot="10800000">
            <a:off x="11870888" y="5500249"/>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38750478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Tittel og innhold">
    <p:bg>
      <p:bgPr>
        <a:gradFill>
          <a:gsLst>
            <a:gs pos="0">
              <a:srgbClr val="2B8636"/>
            </a:gs>
            <a:gs pos="100000">
              <a:srgbClr val="89AA2E">
                <a:alpha val="80000"/>
              </a:srgbClr>
            </a:gs>
          </a:gsLst>
          <a:lin ang="0" scaled="0"/>
        </a:gradFill>
        <a:effectLst/>
      </p:bgPr>
    </p:bg>
    <p:spTree>
      <p:nvGrpSpPr>
        <p:cNvPr id="1" name=""/>
        <p:cNvGrpSpPr/>
        <p:nvPr/>
      </p:nvGrpSpPr>
      <p:grpSpPr>
        <a:xfrm>
          <a:off x="0" y="0"/>
          <a:ext cx="0" cy="0"/>
          <a:chOff x="0" y="0"/>
          <a:chExt cx="0" cy="0"/>
        </a:xfrm>
      </p:grpSpPr>
      <p:sp>
        <p:nvSpPr>
          <p:cNvPr id="8" name="Plassholder for tekst 8">
            <a:extLst>
              <a:ext uri="{FF2B5EF4-FFF2-40B4-BE49-F238E27FC236}">
                <a16:creationId xmlns:a16="http://schemas.microsoft.com/office/drawing/2014/main" id="{5F8A1702-EB3B-6C41-892C-1DDA8568BA92}"/>
              </a:ext>
            </a:extLst>
          </p:cNvPr>
          <p:cNvSpPr>
            <a:spLocks noGrp="1"/>
          </p:cNvSpPr>
          <p:nvPr>
            <p:ph type="body" sz="quarter" idx="15" hasCustomPrompt="1"/>
          </p:nvPr>
        </p:nvSpPr>
        <p:spPr>
          <a:xfrm>
            <a:off x="643435" y="3056502"/>
            <a:ext cx="10665218" cy="744996"/>
          </a:xfrm>
        </p:spPr>
        <p:txBody>
          <a:bodyPr anchor="t">
            <a:normAutofit/>
          </a:bodyPr>
          <a:lstStyle>
            <a:lvl1pPr marL="0" indent="0">
              <a:buFontTx/>
              <a:buNone/>
              <a:defRPr sz="5600" b="1" i="0">
                <a:solidFill>
                  <a:srgbClr val="FFFFFF"/>
                </a:solidFill>
                <a:latin typeface="Franklin Gothic Demi" panose="020B0603020102020204" pitchFamily="34" charset="0"/>
              </a:defRPr>
            </a:lvl1pPr>
          </a:lstStyle>
          <a:p>
            <a:r>
              <a:rPr lang="en-US"/>
              <a:t>Chapter title here</a:t>
            </a:r>
          </a:p>
        </p:txBody>
      </p:sp>
      <p:sp>
        <p:nvSpPr>
          <p:cNvPr id="9" name="Subtitle 2">
            <a:extLst>
              <a:ext uri="{FF2B5EF4-FFF2-40B4-BE49-F238E27FC236}">
                <a16:creationId xmlns:a16="http://schemas.microsoft.com/office/drawing/2014/main" id="{C6EDD975-2603-2042-A253-1F1147E3D67A}"/>
              </a:ext>
            </a:extLst>
          </p:cNvPr>
          <p:cNvSpPr>
            <a:spLocks noGrp="1"/>
          </p:cNvSpPr>
          <p:nvPr>
            <p:ph type="subTitle" idx="1"/>
          </p:nvPr>
        </p:nvSpPr>
        <p:spPr>
          <a:xfrm>
            <a:off x="643435" y="3886159"/>
            <a:ext cx="10665218" cy="417758"/>
          </a:xfrm>
        </p:spPr>
        <p:txBody>
          <a:bodyPr>
            <a:normAutofit/>
          </a:bodyPr>
          <a:lstStyle>
            <a:lvl1pPr marL="0" indent="0" algn="l">
              <a:lnSpc>
                <a:spcPct val="112000"/>
              </a:lnSpc>
              <a:spcBef>
                <a:spcPts val="0"/>
              </a:spcBef>
              <a:spcAft>
                <a:spcPts val="0"/>
              </a:spcAft>
              <a:buNone/>
              <a:defRPr sz="1600">
                <a:solidFill>
                  <a:srgbClr val="FFFFFF"/>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pic>
        <p:nvPicPr>
          <p:cNvPr id="10" name="Picture 9">
            <a:extLst>
              <a:ext uri="{FF2B5EF4-FFF2-40B4-BE49-F238E27FC236}">
                <a16:creationId xmlns:a16="http://schemas.microsoft.com/office/drawing/2014/main" id="{2CD4446C-151C-3B4F-870B-48CF87460B35}"/>
              </a:ext>
            </a:extLst>
          </p:cNvPr>
          <p:cNvPicPr>
            <a:picLocks noChangeAspect="1"/>
          </p:cNvPicPr>
          <p:nvPr userDrawn="1"/>
        </p:nvPicPr>
        <p:blipFill>
          <a:blip r:embed="rId2"/>
          <a:stretch>
            <a:fillRect/>
          </a:stretch>
        </p:blipFill>
        <p:spPr>
          <a:xfrm>
            <a:off x="643435" y="5825339"/>
            <a:ext cx="1495765" cy="673730"/>
          </a:xfrm>
          <a:prstGeom prst="rect">
            <a:avLst/>
          </a:prstGeom>
        </p:spPr>
      </p:pic>
      <p:sp>
        <p:nvSpPr>
          <p:cNvPr id="13" name="Rectangle 12">
            <a:extLst>
              <a:ext uri="{FF2B5EF4-FFF2-40B4-BE49-F238E27FC236}">
                <a16:creationId xmlns:a16="http://schemas.microsoft.com/office/drawing/2014/main" id="{EFBCFEA4-C757-3149-8B4F-01C948142529}"/>
              </a:ext>
            </a:extLst>
          </p:cNvPr>
          <p:cNvSpPr/>
          <p:nvPr userDrawn="1"/>
        </p:nvSpPr>
        <p:spPr>
          <a:xfrm>
            <a:off x="6031803" y="0"/>
            <a:ext cx="883347"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Rectangle 13">
            <a:extLst>
              <a:ext uri="{FF2B5EF4-FFF2-40B4-BE49-F238E27FC236}">
                <a16:creationId xmlns:a16="http://schemas.microsoft.com/office/drawing/2014/main" id="{336469FF-800C-EE47-8166-9F60C0567EA3}"/>
              </a:ext>
            </a:extLst>
          </p:cNvPr>
          <p:cNvSpPr/>
          <p:nvPr userDrawn="1"/>
        </p:nvSpPr>
        <p:spPr>
          <a:xfrm>
            <a:off x="10987541" y="459260"/>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Rectangle 14">
            <a:extLst>
              <a:ext uri="{FF2B5EF4-FFF2-40B4-BE49-F238E27FC236}">
                <a16:creationId xmlns:a16="http://schemas.microsoft.com/office/drawing/2014/main" id="{486F0583-0F99-0944-9919-27F7C4990977}"/>
              </a:ext>
            </a:extLst>
          </p:cNvPr>
          <p:cNvSpPr/>
          <p:nvPr userDrawn="1"/>
        </p:nvSpPr>
        <p:spPr>
          <a:xfrm>
            <a:off x="0" y="1082351"/>
            <a:ext cx="87883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Rectangle 15">
            <a:extLst>
              <a:ext uri="{FF2B5EF4-FFF2-40B4-BE49-F238E27FC236}">
                <a16:creationId xmlns:a16="http://schemas.microsoft.com/office/drawing/2014/main" id="{35CBEFAD-B213-5041-8C81-59B586F04A19}"/>
              </a:ext>
            </a:extLst>
          </p:cNvPr>
          <p:cNvSpPr/>
          <p:nvPr userDrawn="1"/>
        </p:nvSpPr>
        <p:spPr>
          <a:xfrm>
            <a:off x="3501261" y="1077544"/>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8" name="Rectangle 17">
            <a:extLst>
              <a:ext uri="{FF2B5EF4-FFF2-40B4-BE49-F238E27FC236}">
                <a16:creationId xmlns:a16="http://schemas.microsoft.com/office/drawing/2014/main" id="{2E3719D7-BF86-6241-BACF-F33B44F0CD20}"/>
              </a:ext>
            </a:extLst>
          </p:cNvPr>
          <p:cNvSpPr/>
          <p:nvPr userDrawn="1"/>
        </p:nvSpPr>
        <p:spPr>
          <a:xfrm rot="10800000">
            <a:off x="11308653" y="6118533"/>
            <a:ext cx="883347"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9" name="Rectangle 18">
            <a:extLst>
              <a:ext uri="{FF2B5EF4-FFF2-40B4-BE49-F238E27FC236}">
                <a16:creationId xmlns:a16="http://schemas.microsoft.com/office/drawing/2014/main" id="{C64F7A9D-C767-B74B-98D3-DD63B07EBD14}"/>
              </a:ext>
            </a:extLst>
          </p:cNvPr>
          <p:cNvSpPr/>
          <p:nvPr userDrawn="1"/>
        </p:nvSpPr>
        <p:spPr>
          <a:xfrm rot="10800000">
            <a:off x="4375689" y="6577793"/>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Rectangle 21">
            <a:extLst>
              <a:ext uri="{FF2B5EF4-FFF2-40B4-BE49-F238E27FC236}">
                <a16:creationId xmlns:a16="http://schemas.microsoft.com/office/drawing/2014/main" id="{824CD40C-BB5D-7E42-9679-DA118B2BCC94}"/>
              </a:ext>
            </a:extLst>
          </p:cNvPr>
          <p:cNvSpPr/>
          <p:nvPr userDrawn="1"/>
        </p:nvSpPr>
        <p:spPr>
          <a:xfrm rot="10800000">
            <a:off x="6096000" y="5495443"/>
            <a:ext cx="87883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Rectangle 23">
            <a:extLst>
              <a:ext uri="{FF2B5EF4-FFF2-40B4-BE49-F238E27FC236}">
                <a16:creationId xmlns:a16="http://schemas.microsoft.com/office/drawing/2014/main" id="{F41D9119-753A-FE41-8767-645656A5395B}"/>
              </a:ext>
            </a:extLst>
          </p:cNvPr>
          <p:cNvSpPr/>
          <p:nvPr userDrawn="1"/>
        </p:nvSpPr>
        <p:spPr>
          <a:xfrm rot="10800000">
            <a:off x="8594288" y="5500249"/>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595642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Tittel og innhold">
    <p:bg>
      <p:bgPr>
        <a:gradFill>
          <a:gsLst>
            <a:gs pos="0">
              <a:srgbClr val="D24228"/>
            </a:gs>
            <a:gs pos="100000">
              <a:srgbClr val="E17980">
                <a:alpha val="90000"/>
              </a:srgbClr>
            </a:gs>
          </a:gsLst>
          <a:lin ang="0" scaled="0"/>
        </a:gradFill>
        <a:effectLst/>
      </p:bgPr>
    </p:bg>
    <p:spTree>
      <p:nvGrpSpPr>
        <p:cNvPr id="1" name=""/>
        <p:cNvGrpSpPr/>
        <p:nvPr/>
      </p:nvGrpSpPr>
      <p:grpSpPr>
        <a:xfrm>
          <a:off x="0" y="0"/>
          <a:ext cx="0" cy="0"/>
          <a:chOff x="0" y="0"/>
          <a:chExt cx="0" cy="0"/>
        </a:xfrm>
      </p:grpSpPr>
      <p:sp>
        <p:nvSpPr>
          <p:cNvPr id="8" name="Plassholder for tekst 8">
            <a:extLst>
              <a:ext uri="{FF2B5EF4-FFF2-40B4-BE49-F238E27FC236}">
                <a16:creationId xmlns:a16="http://schemas.microsoft.com/office/drawing/2014/main" id="{5C09520E-92B4-7B4C-8DC5-D9BA0D369214}"/>
              </a:ext>
            </a:extLst>
          </p:cNvPr>
          <p:cNvSpPr>
            <a:spLocks noGrp="1"/>
          </p:cNvSpPr>
          <p:nvPr>
            <p:ph type="body" sz="quarter" idx="15" hasCustomPrompt="1"/>
          </p:nvPr>
        </p:nvSpPr>
        <p:spPr>
          <a:xfrm>
            <a:off x="643435" y="3056502"/>
            <a:ext cx="11227453" cy="744996"/>
          </a:xfrm>
        </p:spPr>
        <p:txBody>
          <a:bodyPr anchor="t">
            <a:normAutofit/>
          </a:bodyPr>
          <a:lstStyle>
            <a:lvl1pPr marL="0" indent="0">
              <a:buFontTx/>
              <a:buNone/>
              <a:defRPr sz="5600" b="1" i="0">
                <a:solidFill>
                  <a:srgbClr val="FFFFFF"/>
                </a:solidFill>
                <a:latin typeface="Franklin Gothic Demi" panose="020B0603020102020204" pitchFamily="34" charset="0"/>
              </a:defRPr>
            </a:lvl1pPr>
          </a:lstStyle>
          <a:p>
            <a:r>
              <a:rPr lang="en-US"/>
              <a:t>Chapter title here</a:t>
            </a:r>
          </a:p>
        </p:txBody>
      </p:sp>
      <p:sp>
        <p:nvSpPr>
          <p:cNvPr id="9" name="Subtitle 2">
            <a:extLst>
              <a:ext uri="{FF2B5EF4-FFF2-40B4-BE49-F238E27FC236}">
                <a16:creationId xmlns:a16="http://schemas.microsoft.com/office/drawing/2014/main" id="{5662879B-FA15-3E40-8B8E-9043955A61E0}"/>
              </a:ext>
            </a:extLst>
          </p:cNvPr>
          <p:cNvSpPr>
            <a:spLocks noGrp="1"/>
          </p:cNvSpPr>
          <p:nvPr>
            <p:ph type="subTitle" idx="1"/>
          </p:nvPr>
        </p:nvSpPr>
        <p:spPr>
          <a:xfrm>
            <a:off x="643435" y="3886159"/>
            <a:ext cx="11227453" cy="417758"/>
          </a:xfrm>
        </p:spPr>
        <p:txBody>
          <a:bodyPr>
            <a:normAutofit/>
          </a:bodyPr>
          <a:lstStyle>
            <a:lvl1pPr marL="0" indent="0" algn="l">
              <a:lnSpc>
                <a:spcPct val="112000"/>
              </a:lnSpc>
              <a:spcBef>
                <a:spcPts val="0"/>
              </a:spcBef>
              <a:spcAft>
                <a:spcPts val="0"/>
              </a:spcAft>
              <a:buNone/>
              <a:defRPr sz="1600">
                <a:solidFill>
                  <a:srgbClr val="FFFFFF"/>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pic>
        <p:nvPicPr>
          <p:cNvPr id="10" name="Picture 9">
            <a:extLst>
              <a:ext uri="{FF2B5EF4-FFF2-40B4-BE49-F238E27FC236}">
                <a16:creationId xmlns:a16="http://schemas.microsoft.com/office/drawing/2014/main" id="{A8E8C512-4B73-DB44-B563-BA76078871FE}"/>
              </a:ext>
            </a:extLst>
          </p:cNvPr>
          <p:cNvPicPr>
            <a:picLocks noChangeAspect="1"/>
          </p:cNvPicPr>
          <p:nvPr userDrawn="1"/>
        </p:nvPicPr>
        <p:blipFill>
          <a:blip r:embed="rId2"/>
          <a:stretch>
            <a:fillRect/>
          </a:stretch>
        </p:blipFill>
        <p:spPr>
          <a:xfrm>
            <a:off x="643435" y="5825339"/>
            <a:ext cx="1495765" cy="673730"/>
          </a:xfrm>
          <a:prstGeom prst="rect">
            <a:avLst/>
          </a:prstGeom>
        </p:spPr>
      </p:pic>
      <p:sp>
        <p:nvSpPr>
          <p:cNvPr id="13" name="Rectangle 12">
            <a:extLst>
              <a:ext uri="{FF2B5EF4-FFF2-40B4-BE49-F238E27FC236}">
                <a16:creationId xmlns:a16="http://schemas.microsoft.com/office/drawing/2014/main" id="{3F5A41A4-BA7D-594A-8E5B-9DD65CCC0DDA}"/>
              </a:ext>
            </a:extLst>
          </p:cNvPr>
          <p:cNvSpPr/>
          <p:nvPr userDrawn="1"/>
        </p:nvSpPr>
        <p:spPr>
          <a:xfrm>
            <a:off x="10261338" y="459260"/>
            <a:ext cx="883347"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Rectangle 13">
            <a:extLst>
              <a:ext uri="{FF2B5EF4-FFF2-40B4-BE49-F238E27FC236}">
                <a16:creationId xmlns:a16="http://schemas.microsoft.com/office/drawing/2014/main" id="{07870DDC-0635-1E48-9017-7C932E39D136}"/>
              </a:ext>
            </a:extLst>
          </p:cNvPr>
          <p:cNvSpPr/>
          <p:nvPr userDrawn="1"/>
        </p:nvSpPr>
        <p:spPr>
          <a:xfrm>
            <a:off x="7338729" y="0"/>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Rectangle 14">
            <a:extLst>
              <a:ext uri="{FF2B5EF4-FFF2-40B4-BE49-F238E27FC236}">
                <a16:creationId xmlns:a16="http://schemas.microsoft.com/office/drawing/2014/main" id="{3490BA59-BDA3-C64B-B3A8-A30DE79DBA7D}"/>
              </a:ext>
            </a:extLst>
          </p:cNvPr>
          <p:cNvSpPr/>
          <p:nvPr userDrawn="1"/>
        </p:nvSpPr>
        <p:spPr>
          <a:xfrm>
            <a:off x="1" y="1082351"/>
            <a:ext cx="87883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Rectangle 15">
            <a:extLst>
              <a:ext uri="{FF2B5EF4-FFF2-40B4-BE49-F238E27FC236}">
                <a16:creationId xmlns:a16="http://schemas.microsoft.com/office/drawing/2014/main" id="{F60DF030-DED4-C84D-A780-6056B334120D}"/>
              </a:ext>
            </a:extLst>
          </p:cNvPr>
          <p:cNvSpPr/>
          <p:nvPr userDrawn="1"/>
        </p:nvSpPr>
        <p:spPr>
          <a:xfrm>
            <a:off x="2695679" y="1077544"/>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8" name="Rectangle 17">
            <a:extLst>
              <a:ext uri="{FF2B5EF4-FFF2-40B4-BE49-F238E27FC236}">
                <a16:creationId xmlns:a16="http://schemas.microsoft.com/office/drawing/2014/main" id="{6DB03CD7-346E-FE43-B6E0-01AAB29C9BD0}"/>
              </a:ext>
            </a:extLst>
          </p:cNvPr>
          <p:cNvSpPr/>
          <p:nvPr userDrawn="1"/>
        </p:nvSpPr>
        <p:spPr>
          <a:xfrm rot="10800000">
            <a:off x="4665117" y="6118533"/>
            <a:ext cx="883347"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9" name="Rectangle 18">
            <a:extLst>
              <a:ext uri="{FF2B5EF4-FFF2-40B4-BE49-F238E27FC236}">
                <a16:creationId xmlns:a16="http://schemas.microsoft.com/office/drawing/2014/main" id="{231CF1CF-F361-C949-AF9D-2917BCEEFDB0}"/>
              </a:ext>
            </a:extLst>
          </p:cNvPr>
          <p:cNvSpPr/>
          <p:nvPr userDrawn="1"/>
        </p:nvSpPr>
        <p:spPr>
          <a:xfrm rot="10800000">
            <a:off x="7338729" y="6577793"/>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Rectangle 21">
            <a:extLst>
              <a:ext uri="{FF2B5EF4-FFF2-40B4-BE49-F238E27FC236}">
                <a16:creationId xmlns:a16="http://schemas.microsoft.com/office/drawing/2014/main" id="{3C47E76E-E395-5C4C-A93E-BE1AB956811A}"/>
              </a:ext>
            </a:extLst>
          </p:cNvPr>
          <p:cNvSpPr/>
          <p:nvPr userDrawn="1"/>
        </p:nvSpPr>
        <p:spPr>
          <a:xfrm rot="10800000">
            <a:off x="9483956" y="5495443"/>
            <a:ext cx="87883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Rectangle 23">
            <a:extLst>
              <a:ext uri="{FF2B5EF4-FFF2-40B4-BE49-F238E27FC236}">
                <a16:creationId xmlns:a16="http://schemas.microsoft.com/office/drawing/2014/main" id="{063B8247-8B4A-424F-8283-912AE1E4DE3F}"/>
              </a:ext>
            </a:extLst>
          </p:cNvPr>
          <p:cNvSpPr/>
          <p:nvPr userDrawn="1"/>
        </p:nvSpPr>
        <p:spPr>
          <a:xfrm rot="10800000">
            <a:off x="11870888" y="5500249"/>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4261148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Tittel og innhold">
    <p:bg>
      <p:bgPr>
        <a:gradFill>
          <a:gsLst>
            <a:gs pos="0">
              <a:srgbClr val="6D5339"/>
            </a:gs>
            <a:gs pos="100000">
              <a:srgbClr val="EBCB9F"/>
            </a:gs>
          </a:gsLst>
          <a:lin ang="0" scaled="0"/>
        </a:gradFill>
        <a:effectLst/>
      </p:bgPr>
    </p:bg>
    <p:spTree>
      <p:nvGrpSpPr>
        <p:cNvPr id="1" name=""/>
        <p:cNvGrpSpPr/>
        <p:nvPr/>
      </p:nvGrpSpPr>
      <p:grpSpPr>
        <a:xfrm>
          <a:off x="0" y="0"/>
          <a:ext cx="0" cy="0"/>
          <a:chOff x="0" y="0"/>
          <a:chExt cx="0" cy="0"/>
        </a:xfrm>
      </p:grpSpPr>
      <p:sp>
        <p:nvSpPr>
          <p:cNvPr id="8" name="Plassholder for tekst 8">
            <a:extLst>
              <a:ext uri="{FF2B5EF4-FFF2-40B4-BE49-F238E27FC236}">
                <a16:creationId xmlns:a16="http://schemas.microsoft.com/office/drawing/2014/main" id="{5C09520E-92B4-7B4C-8DC5-D9BA0D369214}"/>
              </a:ext>
            </a:extLst>
          </p:cNvPr>
          <p:cNvSpPr>
            <a:spLocks noGrp="1"/>
          </p:cNvSpPr>
          <p:nvPr>
            <p:ph type="body" sz="quarter" idx="15" hasCustomPrompt="1"/>
          </p:nvPr>
        </p:nvSpPr>
        <p:spPr>
          <a:xfrm>
            <a:off x="643435" y="3056502"/>
            <a:ext cx="11227453" cy="744996"/>
          </a:xfrm>
        </p:spPr>
        <p:txBody>
          <a:bodyPr anchor="t">
            <a:normAutofit/>
          </a:bodyPr>
          <a:lstStyle>
            <a:lvl1pPr marL="0" indent="0">
              <a:buFontTx/>
              <a:buNone/>
              <a:defRPr sz="5600" b="1" i="0">
                <a:solidFill>
                  <a:srgbClr val="FFFFFF"/>
                </a:solidFill>
                <a:latin typeface="Franklin Gothic Demi" panose="020B0603020102020204" pitchFamily="34" charset="0"/>
              </a:defRPr>
            </a:lvl1pPr>
          </a:lstStyle>
          <a:p>
            <a:r>
              <a:rPr lang="en-US"/>
              <a:t>Chapter title here</a:t>
            </a:r>
          </a:p>
        </p:txBody>
      </p:sp>
      <p:sp>
        <p:nvSpPr>
          <p:cNvPr id="9" name="Subtitle 2">
            <a:extLst>
              <a:ext uri="{FF2B5EF4-FFF2-40B4-BE49-F238E27FC236}">
                <a16:creationId xmlns:a16="http://schemas.microsoft.com/office/drawing/2014/main" id="{5662879B-FA15-3E40-8B8E-9043955A61E0}"/>
              </a:ext>
            </a:extLst>
          </p:cNvPr>
          <p:cNvSpPr>
            <a:spLocks noGrp="1"/>
          </p:cNvSpPr>
          <p:nvPr>
            <p:ph type="subTitle" idx="1"/>
          </p:nvPr>
        </p:nvSpPr>
        <p:spPr>
          <a:xfrm>
            <a:off x="643435" y="3886159"/>
            <a:ext cx="11227453" cy="417758"/>
          </a:xfrm>
        </p:spPr>
        <p:txBody>
          <a:bodyPr>
            <a:normAutofit/>
          </a:bodyPr>
          <a:lstStyle>
            <a:lvl1pPr marL="0" indent="0" algn="l">
              <a:lnSpc>
                <a:spcPct val="112000"/>
              </a:lnSpc>
              <a:spcBef>
                <a:spcPts val="0"/>
              </a:spcBef>
              <a:spcAft>
                <a:spcPts val="0"/>
              </a:spcAft>
              <a:buNone/>
              <a:defRPr sz="1600">
                <a:solidFill>
                  <a:srgbClr val="FFFFFF"/>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pic>
        <p:nvPicPr>
          <p:cNvPr id="10" name="Picture 9">
            <a:extLst>
              <a:ext uri="{FF2B5EF4-FFF2-40B4-BE49-F238E27FC236}">
                <a16:creationId xmlns:a16="http://schemas.microsoft.com/office/drawing/2014/main" id="{A8E8C512-4B73-DB44-B563-BA76078871FE}"/>
              </a:ext>
            </a:extLst>
          </p:cNvPr>
          <p:cNvPicPr>
            <a:picLocks noChangeAspect="1"/>
          </p:cNvPicPr>
          <p:nvPr userDrawn="1"/>
        </p:nvPicPr>
        <p:blipFill>
          <a:blip r:embed="rId2"/>
          <a:stretch>
            <a:fillRect/>
          </a:stretch>
        </p:blipFill>
        <p:spPr>
          <a:xfrm>
            <a:off x="643435" y="5825339"/>
            <a:ext cx="1495765" cy="673730"/>
          </a:xfrm>
          <a:prstGeom prst="rect">
            <a:avLst/>
          </a:prstGeom>
        </p:spPr>
      </p:pic>
      <p:sp>
        <p:nvSpPr>
          <p:cNvPr id="13" name="Rectangle 12">
            <a:extLst>
              <a:ext uri="{FF2B5EF4-FFF2-40B4-BE49-F238E27FC236}">
                <a16:creationId xmlns:a16="http://schemas.microsoft.com/office/drawing/2014/main" id="{3F5A41A4-BA7D-594A-8E5B-9DD65CCC0DDA}"/>
              </a:ext>
            </a:extLst>
          </p:cNvPr>
          <p:cNvSpPr/>
          <p:nvPr userDrawn="1"/>
        </p:nvSpPr>
        <p:spPr>
          <a:xfrm>
            <a:off x="10261338" y="459260"/>
            <a:ext cx="883347"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Rectangle 13">
            <a:extLst>
              <a:ext uri="{FF2B5EF4-FFF2-40B4-BE49-F238E27FC236}">
                <a16:creationId xmlns:a16="http://schemas.microsoft.com/office/drawing/2014/main" id="{07870DDC-0635-1E48-9017-7C932E39D136}"/>
              </a:ext>
            </a:extLst>
          </p:cNvPr>
          <p:cNvSpPr/>
          <p:nvPr userDrawn="1"/>
        </p:nvSpPr>
        <p:spPr>
          <a:xfrm>
            <a:off x="7338729" y="0"/>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Rectangle 14">
            <a:extLst>
              <a:ext uri="{FF2B5EF4-FFF2-40B4-BE49-F238E27FC236}">
                <a16:creationId xmlns:a16="http://schemas.microsoft.com/office/drawing/2014/main" id="{3490BA59-BDA3-C64B-B3A8-A30DE79DBA7D}"/>
              </a:ext>
            </a:extLst>
          </p:cNvPr>
          <p:cNvSpPr/>
          <p:nvPr userDrawn="1"/>
        </p:nvSpPr>
        <p:spPr>
          <a:xfrm>
            <a:off x="1" y="1082351"/>
            <a:ext cx="87883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Rectangle 15">
            <a:extLst>
              <a:ext uri="{FF2B5EF4-FFF2-40B4-BE49-F238E27FC236}">
                <a16:creationId xmlns:a16="http://schemas.microsoft.com/office/drawing/2014/main" id="{F60DF030-DED4-C84D-A780-6056B334120D}"/>
              </a:ext>
            </a:extLst>
          </p:cNvPr>
          <p:cNvSpPr/>
          <p:nvPr userDrawn="1"/>
        </p:nvSpPr>
        <p:spPr>
          <a:xfrm>
            <a:off x="2695679" y="1077544"/>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8" name="Rectangle 17">
            <a:extLst>
              <a:ext uri="{FF2B5EF4-FFF2-40B4-BE49-F238E27FC236}">
                <a16:creationId xmlns:a16="http://schemas.microsoft.com/office/drawing/2014/main" id="{6DB03CD7-346E-FE43-B6E0-01AAB29C9BD0}"/>
              </a:ext>
            </a:extLst>
          </p:cNvPr>
          <p:cNvSpPr/>
          <p:nvPr userDrawn="1"/>
        </p:nvSpPr>
        <p:spPr>
          <a:xfrm rot="10800000">
            <a:off x="4665117" y="6118533"/>
            <a:ext cx="883347"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9" name="Rectangle 18">
            <a:extLst>
              <a:ext uri="{FF2B5EF4-FFF2-40B4-BE49-F238E27FC236}">
                <a16:creationId xmlns:a16="http://schemas.microsoft.com/office/drawing/2014/main" id="{231CF1CF-F361-C949-AF9D-2917BCEEFDB0}"/>
              </a:ext>
            </a:extLst>
          </p:cNvPr>
          <p:cNvSpPr/>
          <p:nvPr userDrawn="1"/>
        </p:nvSpPr>
        <p:spPr>
          <a:xfrm rot="10800000">
            <a:off x="7338729" y="6577793"/>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Rectangle 21">
            <a:extLst>
              <a:ext uri="{FF2B5EF4-FFF2-40B4-BE49-F238E27FC236}">
                <a16:creationId xmlns:a16="http://schemas.microsoft.com/office/drawing/2014/main" id="{3C47E76E-E395-5C4C-A93E-BE1AB956811A}"/>
              </a:ext>
            </a:extLst>
          </p:cNvPr>
          <p:cNvSpPr/>
          <p:nvPr userDrawn="1"/>
        </p:nvSpPr>
        <p:spPr>
          <a:xfrm rot="10800000">
            <a:off x="9483956" y="5495443"/>
            <a:ext cx="87883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Rectangle 23">
            <a:extLst>
              <a:ext uri="{FF2B5EF4-FFF2-40B4-BE49-F238E27FC236}">
                <a16:creationId xmlns:a16="http://schemas.microsoft.com/office/drawing/2014/main" id="{063B8247-8B4A-424F-8283-912AE1E4DE3F}"/>
              </a:ext>
            </a:extLst>
          </p:cNvPr>
          <p:cNvSpPr/>
          <p:nvPr userDrawn="1"/>
        </p:nvSpPr>
        <p:spPr>
          <a:xfrm rot="10800000">
            <a:off x="11870888" y="5500249"/>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926658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p:bg>
      <p:bgPr>
        <a:solidFill>
          <a:srgbClr val="FFFFFF">
            <a:alpha val="9804"/>
          </a:srgbClr>
        </a:solidFill>
        <a:effectLst/>
      </p:bgPr>
    </p:bg>
    <p:spTree>
      <p:nvGrpSpPr>
        <p:cNvPr id="1" name=""/>
        <p:cNvGrpSpPr/>
        <p:nvPr/>
      </p:nvGrpSpPr>
      <p:grpSpPr>
        <a:xfrm>
          <a:off x="0" y="0"/>
          <a:ext cx="0" cy="0"/>
          <a:chOff x="0" y="0"/>
          <a:chExt cx="0" cy="0"/>
        </a:xfrm>
      </p:grpSpPr>
      <p:sp>
        <p:nvSpPr>
          <p:cNvPr id="7" name="Plassholder for bilde 6">
            <a:extLst>
              <a:ext uri="{FF2B5EF4-FFF2-40B4-BE49-F238E27FC236}">
                <a16:creationId xmlns:a16="http://schemas.microsoft.com/office/drawing/2014/main" id="{3A958BBD-B190-9446-927B-1BAEDF8B5597}"/>
              </a:ext>
            </a:extLst>
          </p:cNvPr>
          <p:cNvSpPr>
            <a:spLocks noGrp="1"/>
          </p:cNvSpPr>
          <p:nvPr>
            <p:ph type="pic" sz="quarter" idx="10"/>
          </p:nvPr>
        </p:nvSpPr>
        <p:spPr>
          <a:xfrm>
            <a:off x="0" y="0"/>
            <a:ext cx="12192000" cy="6858000"/>
          </a:xfrm>
        </p:spPr>
        <p:txBody>
          <a:bodyPr>
            <a:normAutofit/>
          </a:bodyPr>
          <a:lstStyle>
            <a:lvl1pPr algn="ctr">
              <a:defRPr sz="4000"/>
            </a:lvl1pPr>
          </a:lstStyle>
          <a:p>
            <a:r>
              <a:rPr lang="en-GB"/>
              <a:t>Click icon to add picture</a:t>
            </a:r>
            <a:endParaRPr lang="en-US"/>
          </a:p>
        </p:txBody>
      </p:sp>
      <p:sp>
        <p:nvSpPr>
          <p:cNvPr id="8" name="Date Placeholder 3">
            <a:extLst>
              <a:ext uri="{FF2B5EF4-FFF2-40B4-BE49-F238E27FC236}">
                <a16:creationId xmlns:a16="http://schemas.microsoft.com/office/drawing/2014/main" id="{EAD2D80E-82C1-0B48-8D77-32CD3860771B}"/>
              </a:ext>
            </a:extLst>
          </p:cNvPr>
          <p:cNvSpPr>
            <a:spLocks noGrp="1"/>
          </p:cNvSpPr>
          <p:nvPr>
            <p:ph type="dt" sz="half" idx="2"/>
          </p:nvPr>
        </p:nvSpPr>
        <p:spPr>
          <a:xfrm>
            <a:off x="643434" y="6453386"/>
            <a:ext cx="1204572" cy="404614"/>
          </a:xfrm>
          <a:prstGeom prst="rect">
            <a:avLst/>
          </a:prstGeom>
        </p:spPr>
        <p:txBody>
          <a:bodyPr vert="horz" lIns="91440" tIns="45720" rIns="91440" bIns="45720" rtlCol="0" anchor="ctr"/>
          <a:lstStyle>
            <a:lvl1pPr algn="l">
              <a:defRPr sz="1000" baseline="0">
                <a:solidFill>
                  <a:srgbClr val="132856"/>
                </a:solidFill>
                <a:latin typeface="+mn-lt"/>
              </a:defRPr>
            </a:lvl1pPr>
          </a:lstStyle>
          <a:p>
            <a:fld id="{87DE6118-2437-4B30-8E3C-4D2BE6020583}" type="datetimeFigureOut">
              <a:rPr lang="en-US" smtClean="0"/>
              <a:pPr/>
              <a:t>10/29/2020</a:t>
            </a:fld>
            <a:endParaRPr lang="en-US"/>
          </a:p>
        </p:txBody>
      </p:sp>
      <p:sp>
        <p:nvSpPr>
          <p:cNvPr id="9" name="Footer Placeholder 4">
            <a:extLst>
              <a:ext uri="{FF2B5EF4-FFF2-40B4-BE49-F238E27FC236}">
                <a16:creationId xmlns:a16="http://schemas.microsoft.com/office/drawing/2014/main" id="{66100030-06ED-984B-A9AE-B26E0F75C090}"/>
              </a:ext>
            </a:extLst>
          </p:cNvPr>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000" baseline="0">
                <a:solidFill>
                  <a:srgbClr val="132856"/>
                </a:solidFill>
                <a:latin typeface="+mn-lt"/>
              </a:defRPr>
            </a:lvl1pPr>
          </a:lstStyle>
          <a:p>
            <a:endParaRPr lang="en-US"/>
          </a:p>
        </p:txBody>
      </p:sp>
      <p:sp>
        <p:nvSpPr>
          <p:cNvPr id="10" name="Slide Number Placeholder 5">
            <a:extLst>
              <a:ext uri="{FF2B5EF4-FFF2-40B4-BE49-F238E27FC236}">
                <a16:creationId xmlns:a16="http://schemas.microsoft.com/office/drawing/2014/main" id="{62C9BB57-B5BB-C048-80CA-2112B66022D2}"/>
              </a:ext>
            </a:extLst>
          </p:cNvPr>
          <p:cNvSpPr>
            <a:spLocks noGrp="1"/>
          </p:cNvSpPr>
          <p:nvPr>
            <p:ph type="sldNum" sz="quarter" idx="4"/>
          </p:nvPr>
        </p:nvSpPr>
        <p:spPr>
          <a:xfrm>
            <a:off x="9928758" y="6453386"/>
            <a:ext cx="1596292" cy="404614"/>
          </a:xfrm>
          <a:prstGeom prst="rect">
            <a:avLst/>
          </a:prstGeom>
        </p:spPr>
        <p:txBody>
          <a:bodyPr vert="horz" lIns="91440" tIns="45720" rIns="91440" bIns="45720" rtlCol="0" anchor="ctr"/>
          <a:lstStyle>
            <a:lvl1pPr algn="r">
              <a:defRPr sz="1000" baseline="0">
                <a:solidFill>
                  <a:srgbClr val="132856"/>
                </a:solidFill>
                <a:latin typeface="+mn-lt"/>
              </a:defRPr>
            </a:lvl1pPr>
          </a:lstStyle>
          <a:p>
            <a:fld id="{69E57DC2-970A-4B3E-BB1C-7A09969E49DF}"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10_Tittellysbilde">
    <p:bg>
      <p:bgPr>
        <a:solidFill>
          <a:srgbClr val="FAEDBC">
            <a:alpha val="9804"/>
          </a:srgb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70B929-9328-914C-BFEB-1BA8D78F10B4}"/>
              </a:ext>
            </a:extLst>
          </p:cNvPr>
          <p:cNvSpPr/>
          <p:nvPr userDrawn="1"/>
        </p:nvSpPr>
        <p:spPr>
          <a:xfrm>
            <a:off x="0" y="0"/>
            <a:ext cx="12192000" cy="6858000"/>
          </a:xfrm>
          <a:prstGeom prst="rect">
            <a:avLst/>
          </a:prstGeom>
          <a:gradFill>
            <a:gsLst>
              <a:gs pos="0">
                <a:srgbClr val="1BC2EE"/>
              </a:gs>
              <a:gs pos="100000">
                <a:srgbClr val="13285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 name="Rectangle 9">
            <a:extLst>
              <a:ext uri="{FF2B5EF4-FFF2-40B4-BE49-F238E27FC236}">
                <a16:creationId xmlns:a16="http://schemas.microsoft.com/office/drawing/2014/main" id="{79ACA503-FA50-E445-9979-B383A80BFCEF}"/>
              </a:ext>
            </a:extLst>
          </p:cNvPr>
          <p:cNvSpPr/>
          <p:nvPr userDrawn="1"/>
        </p:nvSpPr>
        <p:spPr>
          <a:xfrm rot="10800000">
            <a:off x="11308653" y="623091"/>
            <a:ext cx="883347"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Rectangle 10">
            <a:extLst>
              <a:ext uri="{FF2B5EF4-FFF2-40B4-BE49-F238E27FC236}">
                <a16:creationId xmlns:a16="http://schemas.microsoft.com/office/drawing/2014/main" id="{70669852-B41A-EA49-8723-7F8F2F1FFD84}"/>
              </a:ext>
            </a:extLst>
          </p:cNvPr>
          <p:cNvSpPr/>
          <p:nvPr userDrawn="1"/>
        </p:nvSpPr>
        <p:spPr>
          <a:xfrm rot="10800000">
            <a:off x="8385859" y="1082351"/>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Rectangle 11">
            <a:extLst>
              <a:ext uri="{FF2B5EF4-FFF2-40B4-BE49-F238E27FC236}">
                <a16:creationId xmlns:a16="http://schemas.microsoft.com/office/drawing/2014/main" id="{5295C02D-3CAA-D14E-A886-46F0B60F613D}"/>
              </a:ext>
            </a:extLst>
          </p:cNvPr>
          <p:cNvSpPr/>
          <p:nvPr userDrawn="1"/>
        </p:nvSpPr>
        <p:spPr>
          <a:xfrm rot="10800000">
            <a:off x="2028699" y="0"/>
            <a:ext cx="87883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Rectangle 12">
            <a:extLst>
              <a:ext uri="{FF2B5EF4-FFF2-40B4-BE49-F238E27FC236}">
                <a16:creationId xmlns:a16="http://schemas.microsoft.com/office/drawing/2014/main" id="{CAEDCF2E-966E-A940-AD9C-7E7752364C00}"/>
              </a:ext>
            </a:extLst>
          </p:cNvPr>
          <p:cNvSpPr/>
          <p:nvPr userDrawn="1"/>
        </p:nvSpPr>
        <p:spPr>
          <a:xfrm rot="10800000">
            <a:off x="5028862" y="-1"/>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4" name="Picture 13">
            <a:extLst>
              <a:ext uri="{FF2B5EF4-FFF2-40B4-BE49-F238E27FC236}">
                <a16:creationId xmlns:a16="http://schemas.microsoft.com/office/drawing/2014/main" id="{5A95558E-B898-054A-B73E-FE784DD63DAE}"/>
              </a:ext>
            </a:extLst>
          </p:cNvPr>
          <p:cNvPicPr>
            <a:picLocks noChangeAspect="1"/>
          </p:cNvPicPr>
          <p:nvPr userDrawn="1"/>
        </p:nvPicPr>
        <p:blipFill>
          <a:blip r:embed="rId2"/>
          <a:stretch>
            <a:fillRect/>
          </a:stretch>
        </p:blipFill>
        <p:spPr>
          <a:xfrm>
            <a:off x="486196" y="2183849"/>
            <a:ext cx="2882037" cy="1853321"/>
          </a:xfrm>
          <a:prstGeom prst="rect">
            <a:avLst/>
          </a:prstGeom>
        </p:spPr>
      </p:pic>
      <p:sp>
        <p:nvSpPr>
          <p:cNvPr id="15" name="Plassholder for tekst 8">
            <a:extLst>
              <a:ext uri="{FF2B5EF4-FFF2-40B4-BE49-F238E27FC236}">
                <a16:creationId xmlns:a16="http://schemas.microsoft.com/office/drawing/2014/main" id="{1A77DE0D-EDC8-BD42-90E0-094F5E382FF5}"/>
              </a:ext>
            </a:extLst>
          </p:cNvPr>
          <p:cNvSpPr>
            <a:spLocks noGrp="1"/>
          </p:cNvSpPr>
          <p:nvPr>
            <p:ph type="body" sz="quarter" idx="13" hasCustomPrompt="1"/>
          </p:nvPr>
        </p:nvSpPr>
        <p:spPr>
          <a:xfrm>
            <a:off x="643435" y="4674151"/>
            <a:ext cx="4711991" cy="744996"/>
          </a:xfrm>
        </p:spPr>
        <p:txBody>
          <a:bodyPr anchor="t">
            <a:noAutofit/>
          </a:bodyPr>
          <a:lstStyle>
            <a:lvl1pPr marL="0" indent="0">
              <a:buFontTx/>
              <a:buNone/>
              <a:defRPr sz="6000" b="1" i="0">
                <a:solidFill>
                  <a:srgbClr val="FFFFFF"/>
                </a:solidFill>
                <a:latin typeface="Franklin Gothic Demi" panose="020B0603020102020204" pitchFamily="34" charset="0"/>
              </a:defRPr>
            </a:lvl1pPr>
          </a:lstStyle>
          <a:p>
            <a:r>
              <a:rPr lang="en-US"/>
              <a:t>Thank you!</a:t>
            </a:r>
          </a:p>
        </p:txBody>
      </p:sp>
      <p:sp>
        <p:nvSpPr>
          <p:cNvPr id="18" name="TextBox 17">
            <a:extLst>
              <a:ext uri="{FF2B5EF4-FFF2-40B4-BE49-F238E27FC236}">
                <a16:creationId xmlns:a16="http://schemas.microsoft.com/office/drawing/2014/main" id="{2DC2ECE2-560F-2845-91F0-CE0CC0CD3314}"/>
              </a:ext>
            </a:extLst>
          </p:cNvPr>
          <p:cNvSpPr txBox="1"/>
          <p:nvPr userDrawn="1"/>
        </p:nvSpPr>
        <p:spPr>
          <a:xfrm>
            <a:off x="643435" y="5613768"/>
            <a:ext cx="4345172" cy="523220"/>
          </a:xfrm>
          <a:prstGeom prst="rect">
            <a:avLst/>
          </a:prstGeom>
          <a:noFill/>
        </p:spPr>
        <p:txBody>
          <a:bodyPr wrap="square" rtlCol="0">
            <a:spAutoFit/>
          </a:bodyPr>
          <a:lstStyle/>
          <a:p>
            <a:r>
              <a:rPr lang="nb-NO" sz="1400" err="1">
                <a:solidFill>
                  <a:srgbClr val="FFFFFF"/>
                </a:solidFill>
              </a:rPr>
              <a:t>www.eiti.org</a:t>
            </a:r>
            <a:endParaRPr lang="nb-NO" sz="1400">
              <a:solidFill>
                <a:srgbClr val="FFFFFF"/>
              </a:solidFill>
            </a:endParaRPr>
          </a:p>
          <a:p>
            <a:r>
              <a:rPr lang="nb-NO" sz="1400">
                <a:solidFill>
                  <a:srgbClr val="FFFFFF"/>
                </a:solidFill>
              </a:rPr>
              <a:t>@</a:t>
            </a:r>
            <a:r>
              <a:rPr lang="nb-NO" sz="1400" err="1">
                <a:solidFill>
                  <a:srgbClr val="FFFFFF"/>
                </a:solidFill>
              </a:rPr>
              <a:t>EITIorg</a:t>
            </a:r>
            <a:endParaRPr lang="nb-NO" sz="1400">
              <a:solidFill>
                <a:srgbClr val="FFFFFF"/>
              </a:solidFill>
            </a:endParaRPr>
          </a:p>
        </p:txBody>
      </p:sp>
    </p:spTree>
    <p:extLst>
      <p:ext uri="{BB962C8B-B14F-4D97-AF65-F5344CB8AC3E}">
        <p14:creationId xmlns:p14="http://schemas.microsoft.com/office/powerpoint/2010/main" val="13329927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12_Tittellysbilde">
    <p:bg>
      <p:bgPr>
        <a:solidFill>
          <a:srgbClr val="FFFFFF">
            <a:alpha val="9804"/>
          </a:srgb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B49AE6F-E19C-A941-AFAF-9A6AD40CEF82}"/>
              </a:ext>
            </a:extLst>
          </p:cNvPr>
          <p:cNvSpPr/>
          <p:nvPr userDrawn="1"/>
        </p:nvSpPr>
        <p:spPr>
          <a:xfrm>
            <a:off x="0" y="459260"/>
            <a:ext cx="883347" cy="280207"/>
          </a:xfrm>
          <a:prstGeom prst="rect">
            <a:avLst/>
          </a:prstGeom>
          <a:solidFill>
            <a:srgbClr val="0090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8" name="Rectangle 17">
            <a:extLst>
              <a:ext uri="{FF2B5EF4-FFF2-40B4-BE49-F238E27FC236}">
                <a16:creationId xmlns:a16="http://schemas.microsoft.com/office/drawing/2014/main" id="{0DC020A5-4687-B34F-9A8C-86567B4C9A9A}"/>
              </a:ext>
            </a:extLst>
          </p:cNvPr>
          <p:cNvSpPr/>
          <p:nvPr userDrawn="1"/>
        </p:nvSpPr>
        <p:spPr>
          <a:xfrm>
            <a:off x="8090434" y="0"/>
            <a:ext cx="321112"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9" name="Rectangle 18">
            <a:extLst>
              <a:ext uri="{FF2B5EF4-FFF2-40B4-BE49-F238E27FC236}">
                <a16:creationId xmlns:a16="http://schemas.microsoft.com/office/drawing/2014/main" id="{6447FAB2-898D-7949-B255-53D40E4BE1E2}"/>
              </a:ext>
            </a:extLst>
          </p:cNvPr>
          <p:cNvSpPr/>
          <p:nvPr userDrawn="1"/>
        </p:nvSpPr>
        <p:spPr>
          <a:xfrm>
            <a:off x="11313170" y="1082351"/>
            <a:ext cx="878830" cy="280207"/>
          </a:xfrm>
          <a:prstGeom prst="rect">
            <a:avLst/>
          </a:prstGeom>
          <a:solidFill>
            <a:srgbClr val="0021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0" name="Rectangle 19">
            <a:extLst>
              <a:ext uri="{FF2B5EF4-FFF2-40B4-BE49-F238E27FC236}">
                <a16:creationId xmlns:a16="http://schemas.microsoft.com/office/drawing/2014/main" id="{35EC463A-E2A6-5944-82A5-DEAB1D87A9D8}"/>
              </a:ext>
            </a:extLst>
          </p:cNvPr>
          <p:cNvSpPr/>
          <p:nvPr userDrawn="1"/>
        </p:nvSpPr>
        <p:spPr>
          <a:xfrm>
            <a:off x="5870234" y="1077544"/>
            <a:ext cx="321112" cy="280207"/>
          </a:xfrm>
          <a:prstGeom prst="rect">
            <a:avLst/>
          </a:prstGeom>
          <a:solidFill>
            <a:srgbClr val="005B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Plassholder for tekst 8">
            <a:extLst>
              <a:ext uri="{FF2B5EF4-FFF2-40B4-BE49-F238E27FC236}">
                <a16:creationId xmlns:a16="http://schemas.microsoft.com/office/drawing/2014/main" id="{7B15DB75-8F7F-7347-B7EE-37CBE3ABD8A2}"/>
              </a:ext>
            </a:extLst>
          </p:cNvPr>
          <p:cNvSpPr>
            <a:spLocks noGrp="1"/>
          </p:cNvSpPr>
          <p:nvPr>
            <p:ph type="body" sz="quarter" idx="13" hasCustomPrompt="1"/>
          </p:nvPr>
        </p:nvSpPr>
        <p:spPr>
          <a:xfrm>
            <a:off x="643435" y="4674151"/>
            <a:ext cx="4711991" cy="744996"/>
          </a:xfrm>
        </p:spPr>
        <p:txBody>
          <a:bodyPr anchor="t">
            <a:noAutofit/>
          </a:bodyPr>
          <a:lstStyle>
            <a:lvl1pPr marL="0" indent="0">
              <a:buFontTx/>
              <a:buNone/>
              <a:defRPr sz="6000" b="1" i="0">
                <a:solidFill>
                  <a:srgbClr val="002157"/>
                </a:solidFill>
                <a:latin typeface="Franklin Gothic Demi" panose="020B0603020102020204" pitchFamily="34" charset="0"/>
              </a:defRPr>
            </a:lvl1pPr>
          </a:lstStyle>
          <a:p>
            <a:r>
              <a:rPr lang="en-US"/>
              <a:t>Thank you!</a:t>
            </a:r>
          </a:p>
        </p:txBody>
      </p:sp>
      <p:sp>
        <p:nvSpPr>
          <p:cNvPr id="12" name="TextBox 11">
            <a:extLst>
              <a:ext uri="{FF2B5EF4-FFF2-40B4-BE49-F238E27FC236}">
                <a16:creationId xmlns:a16="http://schemas.microsoft.com/office/drawing/2014/main" id="{6F6104C9-D1B6-8544-9499-7875078E02A9}"/>
              </a:ext>
            </a:extLst>
          </p:cNvPr>
          <p:cNvSpPr txBox="1"/>
          <p:nvPr userDrawn="1"/>
        </p:nvSpPr>
        <p:spPr>
          <a:xfrm>
            <a:off x="643435" y="5613768"/>
            <a:ext cx="4345172" cy="523220"/>
          </a:xfrm>
          <a:prstGeom prst="rect">
            <a:avLst/>
          </a:prstGeom>
          <a:noFill/>
        </p:spPr>
        <p:txBody>
          <a:bodyPr wrap="square" rtlCol="0">
            <a:spAutoFit/>
          </a:bodyPr>
          <a:lstStyle/>
          <a:p>
            <a:r>
              <a:rPr lang="nb-NO" sz="1400" err="1">
                <a:solidFill>
                  <a:srgbClr val="002157"/>
                </a:solidFill>
              </a:rPr>
              <a:t>www.eiti.org</a:t>
            </a:r>
            <a:endParaRPr lang="nb-NO" sz="1400">
              <a:solidFill>
                <a:srgbClr val="002157"/>
              </a:solidFill>
            </a:endParaRPr>
          </a:p>
          <a:p>
            <a:r>
              <a:rPr lang="nb-NO" sz="1400">
                <a:solidFill>
                  <a:srgbClr val="002157"/>
                </a:solidFill>
              </a:rPr>
              <a:t>@</a:t>
            </a:r>
            <a:r>
              <a:rPr lang="nb-NO" sz="1400" err="1">
                <a:solidFill>
                  <a:srgbClr val="002157"/>
                </a:solidFill>
              </a:rPr>
              <a:t>EITIorg</a:t>
            </a:r>
            <a:endParaRPr lang="nb-NO" sz="1400">
              <a:solidFill>
                <a:srgbClr val="002157"/>
              </a:solidFill>
            </a:endParaRPr>
          </a:p>
        </p:txBody>
      </p:sp>
      <p:pic>
        <p:nvPicPr>
          <p:cNvPr id="15" name="Picture 14">
            <a:extLst>
              <a:ext uri="{FF2B5EF4-FFF2-40B4-BE49-F238E27FC236}">
                <a16:creationId xmlns:a16="http://schemas.microsoft.com/office/drawing/2014/main" id="{3F2167BE-9890-394A-B6BD-227F130B0304}"/>
              </a:ext>
            </a:extLst>
          </p:cNvPr>
          <p:cNvPicPr>
            <a:picLocks noChangeAspect="1"/>
          </p:cNvPicPr>
          <p:nvPr userDrawn="1"/>
        </p:nvPicPr>
        <p:blipFill>
          <a:blip r:embed="rId2"/>
          <a:stretch>
            <a:fillRect/>
          </a:stretch>
        </p:blipFill>
        <p:spPr>
          <a:xfrm>
            <a:off x="486196" y="2183849"/>
            <a:ext cx="2882037" cy="1853321"/>
          </a:xfrm>
          <a:prstGeom prst="rect">
            <a:avLst/>
          </a:prstGeom>
        </p:spPr>
      </p:pic>
    </p:spTree>
    <p:extLst>
      <p:ext uri="{BB962C8B-B14F-4D97-AF65-F5344CB8AC3E}">
        <p14:creationId xmlns:p14="http://schemas.microsoft.com/office/powerpoint/2010/main" val="2280200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1_picture">
    <p:bg>
      <p:bgPr>
        <a:solidFill>
          <a:srgbClr val="FAEDBC">
            <a:alpha val="9804"/>
          </a:srgb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70B929-9328-914C-BFEB-1BA8D78F10B4}"/>
              </a:ext>
            </a:extLst>
          </p:cNvPr>
          <p:cNvSpPr/>
          <p:nvPr userDrawn="1"/>
        </p:nvSpPr>
        <p:spPr>
          <a:xfrm>
            <a:off x="0" y="0"/>
            <a:ext cx="12192000" cy="6858000"/>
          </a:xfrm>
          <a:prstGeom prst="rect">
            <a:avLst/>
          </a:prstGeom>
          <a:gradFill>
            <a:gsLst>
              <a:gs pos="0">
                <a:srgbClr val="1BC2EE"/>
              </a:gs>
              <a:gs pos="100000">
                <a:srgbClr val="13285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Plassholder for bilde 7">
            <a:extLst>
              <a:ext uri="{FF2B5EF4-FFF2-40B4-BE49-F238E27FC236}">
                <a16:creationId xmlns:a16="http://schemas.microsoft.com/office/drawing/2014/main" id="{4F2049E2-5D62-9F41-ACD6-231A22C20DCD}"/>
              </a:ext>
            </a:extLst>
          </p:cNvPr>
          <p:cNvSpPr>
            <a:spLocks noGrp="1"/>
          </p:cNvSpPr>
          <p:nvPr>
            <p:ph type="pic" sz="quarter" idx="14"/>
          </p:nvPr>
        </p:nvSpPr>
        <p:spPr>
          <a:xfrm>
            <a:off x="6096000" y="0"/>
            <a:ext cx="6096000" cy="6857999"/>
          </a:xfrm>
        </p:spPr>
        <p:txBody>
          <a:bodyPr/>
          <a:lstStyle/>
          <a:p>
            <a:r>
              <a:rPr lang="en-GB"/>
              <a:t>Click icon to add picture</a:t>
            </a:r>
            <a:endParaRPr lang="en-US"/>
          </a:p>
        </p:txBody>
      </p:sp>
      <p:sp>
        <p:nvSpPr>
          <p:cNvPr id="11" name="Subtitle 2">
            <a:extLst>
              <a:ext uri="{FF2B5EF4-FFF2-40B4-BE49-F238E27FC236}">
                <a16:creationId xmlns:a16="http://schemas.microsoft.com/office/drawing/2014/main" id="{F978CED7-1B95-B54B-967E-5A9C799EA0EE}"/>
              </a:ext>
            </a:extLst>
          </p:cNvPr>
          <p:cNvSpPr>
            <a:spLocks noGrp="1"/>
          </p:cNvSpPr>
          <p:nvPr>
            <p:ph type="subTitle" idx="1"/>
          </p:nvPr>
        </p:nvSpPr>
        <p:spPr>
          <a:xfrm>
            <a:off x="643435" y="3886159"/>
            <a:ext cx="4711991" cy="417758"/>
          </a:xfrm>
        </p:spPr>
        <p:txBody>
          <a:bodyPr>
            <a:normAutofit/>
          </a:bodyPr>
          <a:lstStyle>
            <a:lvl1pPr marL="0" indent="0" algn="l">
              <a:lnSpc>
                <a:spcPct val="112000"/>
              </a:lnSpc>
              <a:spcBef>
                <a:spcPts val="0"/>
              </a:spcBef>
              <a:spcAft>
                <a:spcPts val="0"/>
              </a:spcAft>
              <a:buNone/>
              <a:defRPr sz="1600">
                <a:solidFill>
                  <a:srgbClr val="FFFFFF"/>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12" name="Plassholder for tekst 8">
            <a:extLst>
              <a:ext uri="{FF2B5EF4-FFF2-40B4-BE49-F238E27FC236}">
                <a16:creationId xmlns:a16="http://schemas.microsoft.com/office/drawing/2014/main" id="{913D38AA-ACB5-4C42-9C8B-E6188D4EBB8A}"/>
              </a:ext>
            </a:extLst>
          </p:cNvPr>
          <p:cNvSpPr>
            <a:spLocks noGrp="1"/>
          </p:cNvSpPr>
          <p:nvPr>
            <p:ph type="body" sz="quarter" idx="13" hasCustomPrompt="1"/>
          </p:nvPr>
        </p:nvSpPr>
        <p:spPr>
          <a:xfrm>
            <a:off x="643435" y="3056502"/>
            <a:ext cx="4711991" cy="744996"/>
          </a:xfrm>
        </p:spPr>
        <p:txBody>
          <a:bodyPr anchor="t">
            <a:normAutofit/>
          </a:bodyPr>
          <a:lstStyle>
            <a:lvl1pPr marL="0" indent="0">
              <a:buFontTx/>
              <a:buNone/>
              <a:defRPr sz="5600" b="1" i="0">
                <a:solidFill>
                  <a:srgbClr val="FFFFFF"/>
                </a:solidFill>
                <a:latin typeface="Franklin Gothic Demi" panose="020B0603020102020204" pitchFamily="34" charset="0"/>
              </a:defRPr>
            </a:lvl1pPr>
          </a:lstStyle>
          <a:p>
            <a:r>
              <a:rPr lang="en-US"/>
              <a:t>Title here</a:t>
            </a:r>
          </a:p>
        </p:txBody>
      </p:sp>
      <p:pic>
        <p:nvPicPr>
          <p:cNvPr id="19" name="Picture 18">
            <a:extLst>
              <a:ext uri="{FF2B5EF4-FFF2-40B4-BE49-F238E27FC236}">
                <a16:creationId xmlns:a16="http://schemas.microsoft.com/office/drawing/2014/main" id="{CC5F0900-427D-C54E-8B7E-FE2A4DF859EF}"/>
              </a:ext>
            </a:extLst>
          </p:cNvPr>
          <p:cNvPicPr>
            <a:picLocks noChangeAspect="1"/>
          </p:cNvPicPr>
          <p:nvPr userDrawn="1"/>
        </p:nvPicPr>
        <p:blipFill>
          <a:blip r:embed="rId2"/>
          <a:stretch>
            <a:fillRect/>
          </a:stretch>
        </p:blipFill>
        <p:spPr>
          <a:xfrm>
            <a:off x="643435" y="5825339"/>
            <a:ext cx="1495765" cy="673730"/>
          </a:xfrm>
          <a:prstGeom prst="rect">
            <a:avLst/>
          </a:prstGeom>
        </p:spPr>
      </p:pic>
      <p:sp>
        <p:nvSpPr>
          <p:cNvPr id="13" name="Rectangle 12">
            <a:extLst>
              <a:ext uri="{FF2B5EF4-FFF2-40B4-BE49-F238E27FC236}">
                <a16:creationId xmlns:a16="http://schemas.microsoft.com/office/drawing/2014/main" id="{F01A58E3-4FEB-7F4F-BE0F-B059D67E39B7}"/>
              </a:ext>
            </a:extLst>
          </p:cNvPr>
          <p:cNvSpPr/>
          <p:nvPr userDrawn="1"/>
        </p:nvSpPr>
        <p:spPr>
          <a:xfrm>
            <a:off x="643435" y="459260"/>
            <a:ext cx="883347"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Rectangle 13">
            <a:extLst>
              <a:ext uri="{FF2B5EF4-FFF2-40B4-BE49-F238E27FC236}">
                <a16:creationId xmlns:a16="http://schemas.microsoft.com/office/drawing/2014/main" id="{6F489C5E-01B9-A44F-8C09-25A33D507AB2}"/>
              </a:ext>
            </a:extLst>
          </p:cNvPr>
          <p:cNvSpPr/>
          <p:nvPr userDrawn="1"/>
        </p:nvSpPr>
        <p:spPr>
          <a:xfrm>
            <a:off x="4074728" y="0"/>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Rectangle 14">
            <a:extLst>
              <a:ext uri="{FF2B5EF4-FFF2-40B4-BE49-F238E27FC236}">
                <a16:creationId xmlns:a16="http://schemas.microsoft.com/office/drawing/2014/main" id="{945A21D7-8597-D64F-803E-53A5D42A29C3}"/>
              </a:ext>
            </a:extLst>
          </p:cNvPr>
          <p:cNvSpPr/>
          <p:nvPr userDrawn="1"/>
        </p:nvSpPr>
        <p:spPr>
          <a:xfrm>
            <a:off x="5217170" y="1082351"/>
            <a:ext cx="87883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Rectangle 15">
            <a:extLst>
              <a:ext uri="{FF2B5EF4-FFF2-40B4-BE49-F238E27FC236}">
                <a16:creationId xmlns:a16="http://schemas.microsoft.com/office/drawing/2014/main" id="{5D850B22-B830-B747-B47D-4A978996033B}"/>
              </a:ext>
            </a:extLst>
          </p:cNvPr>
          <p:cNvSpPr/>
          <p:nvPr userDrawn="1"/>
        </p:nvSpPr>
        <p:spPr>
          <a:xfrm>
            <a:off x="2287473" y="1077544"/>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421994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6_Tittellysbilde">
    <p:bg>
      <p:bgPr>
        <a:solidFill>
          <a:srgbClr val="FAEDBC">
            <a:alpha val="9804"/>
          </a:srgb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70B929-9328-914C-BFEB-1BA8D78F10B4}"/>
              </a:ext>
            </a:extLst>
          </p:cNvPr>
          <p:cNvSpPr/>
          <p:nvPr userDrawn="1"/>
        </p:nvSpPr>
        <p:spPr>
          <a:xfrm>
            <a:off x="0" y="0"/>
            <a:ext cx="12192000" cy="6858000"/>
          </a:xfrm>
          <a:prstGeom prst="rect">
            <a:avLst/>
          </a:prstGeom>
          <a:gradFill>
            <a:gsLst>
              <a:gs pos="0">
                <a:srgbClr val="1BC2EE"/>
              </a:gs>
              <a:gs pos="100000">
                <a:srgbClr val="13285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6" name="Picture 5">
            <a:extLst>
              <a:ext uri="{FF2B5EF4-FFF2-40B4-BE49-F238E27FC236}">
                <a16:creationId xmlns:a16="http://schemas.microsoft.com/office/drawing/2014/main" id="{52725910-2A8E-644C-8AE0-0D8893931115}"/>
              </a:ext>
            </a:extLst>
          </p:cNvPr>
          <p:cNvPicPr>
            <a:picLocks noChangeAspect="1"/>
          </p:cNvPicPr>
          <p:nvPr userDrawn="1"/>
        </p:nvPicPr>
        <p:blipFill>
          <a:blip r:embed="rId2"/>
          <a:stretch>
            <a:fillRect/>
          </a:stretch>
        </p:blipFill>
        <p:spPr>
          <a:xfrm>
            <a:off x="3957230" y="2053643"/>
            <a:ext cx="4277537" cy="2750711"/>
          </a:xfrm>
          <a:prstGeom prst="rect">
            <a:avLst/>
          </a:prstGeom>
        </p:spPr>
      </p:pic>
      <p:sp>
        <p:nvSpPr>
          <p:cNvPr id="9" name="Rectangle 8">
            <a:extLst>
              <a:ext uri="{FF2B5EF4-FFF2-40B4-BE49-F238E27FC236}">
                <a16:creationId xmlns:a16="http://schemas.microsoft.com/office/drawing/2014/main" id="{CF41344B-58B7-C649-BB2F-0F1B47F243D2}"/>
              </a:ext>
            </a:extLst>
          </p:cNvPr>
          <p:cNvSpPr/>
          <p:nvPr userDrawn="1"/>
        </p:nvSpPr>
        <p:spPr>
          <a:xfrm>
            <a:off x="10261338" y="459260"/>
            <a:ext cx="883347"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 name="Rectangle 9">
            <a:extLst>
              <a:ext uri="{FF2B5EF4-FFF2-40B4-BE49-F238E27FC236}">
                <a16:creationId xmlns:a16="http://schemas.microsoft.com/office/drawing/2014/main" id="{BB8C847C-FD7F-FD42-BD44-7CDF1FAB5F87}"/>
              </a:ext>
            </a:extLst>
          </p:cNvPr>
          <p:cNvSpPr/>
          <p:nvPr userDrawn="1"/>
        </p:nvSpPr>
        <p:spPr>
          <a:xfrm>
            <a:off x="7338729" y="0"/>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Rectangle 10">
            <a:extLst>
              <a:ext uri="{FF2B5EF4-FFF2-40B4-BE49-F238E27FC236}">
                <a16:creationId xmlns:a16="http://schemas.microsoft.com/office/drawing/2014/main" id="{469446E0-B354-BF41-9A69-98CC87CF9EE0}"/>
              </a:ext>
            </a:extLst>
          </p:cNvPr>
          <p:cNvSpPr/>
          <p:nvPr userDrawn="1"/>
        </p:nvSpPr>
        <p:spPr>
          <a:xfrm>
            <a:off x="1" y="1082351"/>
            <a:ext cx="87883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Rectangle 11">
            <a:extLst>
              <a:ext uri="{FF2B5EF4-FFF2-40B4-BE49-F238E27FC236}">
                <a16:creationId xmlns:a16="http://schemas.microsoft.com/office/drawing/2014/main" id="{CE4269DA-C37A-D940-A720-98642AF5CFDB}"/>
              </a:ext>
            </a:extLst>
          </p:cNvPr>
          <p:cNvSpPr/>
          <p:nvPr userDrawn="1"/>
        </p:nvSpPr>
        <p:spPr>
          <a:xfrm>
            <a:off x="2695679" y="1077544"/>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Rectangle 12">
            <a:extLst>
              <a:ext uri="{FF2B5EF4-FFF2-40B4-BE49-F238E27FC236}">
                <a16:creationId xmlns:a16="http://schemas.microsoft.com/office/drawing/2014/main" id="{6AA5F1C2-D968-234A-B538-0EFF43A1AED5}"/>
              </a:ext>
            </a:extLst>
          </p:cNvPr>
          <p:cNvSpPr/>
          <p:nvPr userDrawn="1"/>
        </p:nvSpPr>
        <p:spPr>
          <a:xfrm rot="10800000">
            <a:off x="9014878" y="6118533"/>
            <a:ext cx="883347"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Rectangle 13">
            <a:extLst>
              <a:ext uri="{FF2B5EF4-FFF2-40B4-BE49-F238E27FC236}">
                <a16:creationId xmlns:a16="http://schemas.microsoft.com/office/drawing/2014/main" id="{0F562827-34BE-A04E-AE24-AC13E6DB7C89}"/>
              </a:ext>
            </a:extLst>
          </p:cNvPr>
          <p:cNvSpPr/>
          <p:nvPr userDrawn="1"/>
        </p:nvSpPr>
        <p:spPr>
          <a:xfrm rot="10800000">
            <a:off x="4073009" y="6577793"/>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Rectangle 14">
            <a:extLst>
              <a:ext uri="{FF2B5EF4-FFF2-40B4-BE49-F238E27FC236}">
                <a16:creationId xmlns:a16="http://schemas.microsoft.com/office/drawing/2014/main" id="{57DC4FF4-C8E8-DB4B-98FF-6684A75F5CC4}"/>
              </a:ext>
            </a:extLst>
          </p:cNvPr>
          <p:cNvSpPr/>
          <p:nvPr userDrawn="1"/>
        </p:nvSpPr>
        <p:spPr>
          <a:xfrm rot="10800000">
            <a:off x="1540106" y="5495443"/>
            <a:ext cx="87883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Rectangle 15">
            <a:extLst>
              <a:ext uri="{FF2B5EF4-FFF2-40B4-BE49-F238E27FC236}">
                <a16:creationId xmlns:a16="http://schemas.microsoft.com/office/drawing/2014/main" id="{3896B0C4-03B6-C640-86AD-1224C56F4507}"/>
              </a:ext>
            </a:extLst>
          </p:cNvPr>
          <p:cNvSpPr/>
          <p:nvPr userDrawn="1"/>
        </p:nvSpPr>
        <p:spPr>
          <a:xfrm rot="10800000">
            <a:off x="11870888" y="5500249"/>
            <a:ext cx="321112"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3081230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9_Tittellysbilde">
    <p:bg>
      <p:bgPr>
        <a:solidFill>
          <a:srgbClr val="FFFFFF">
            <a:alpha val="9804"/>
          </a:srgbClr>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2600D4C1-CA83-924C-ACF6-7A56C964A98E}"/>
              </a:ext>
            </a:extLst>
          </p:cNvPr>
          <p:cNvPicPr>
            <a:picLocks noChangeAspect="1"/>
          </p:cNvPicPr>
          <p:nvPr userDrawn="1"/>
        </p:nvPicPr>
        <p:blipFill>
          <a:blip r:embed="rId2"/>
          <a:stretch>
            <a:fillRect/>
          </a:stretch>
        </p:blipFill>
        <p:spPr>
          <a:xfrm>
            <a:off x="643434" y="5826626"/>
            <a:ext cx="1495766" cy="673730"/>
          </a:xfrm>
          <a:prstGeom prst="rect">
            <a:avLst/>
          </a:prstGeom>
        </p:spPr>
      </p:pic>
      <p:sp>
        <p:nvSpPr>
          <p:cNvPr id="8" name="Subtitle 2">
            <a:extLst>
              <a:ext uri="{FF2B5EF4-FFF2-40B4-BE49-F238E27FC236}">
                <a16:creationId xmlns:a16="http://schemas.microsoft.com/office/drawing/2014/main" id="{4F097DB4-7D69-F446-9FAB-5641F169DD51}"/>
              </a:ext>
            </a:extLst>
          </p:cNvPr>
          <p:cNvSpPr>
            <a:spLocks noGrp="1"/>
          </p:cNvSpPr>
          <p:nvPr>
            <p:ph type="subTitle" idx="1"/>
          </p:nvPr>
        </p:nvSpPr>
        <p:spPr>
          <a:xfrm>
            <a:off x="643435" y="3886159"/>
            <a:ext cx="11227453" cy="417758"/>
          </a:xfrm>
        </p:spPr>
        <p:txBody>
          <a:bodyPr>
            <a:normAutofit/>
          </a:bodyPr>
          <a:lstStyle>
            <a:lvl1pPr marL="0" indent="0" algn="l">
              <a:lnSpc>
                <a:spcPct val="112000"/>
              </a:lnSpc>
              <a:spcBef>
                <a:spcPts val="0"/>
              </a:spcBef>
              <a:spcAft>
                <a:spcPts val="0"/>
              </a:spcAft>
              <a:buNone/>
              <a:defRPr sz="1600">
                <a:solidFill>
                  <a:srgbClr val="13285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9" name="Plassholder for tekst 8">
            <a:extLst>
              <a:ext uri="{FF2B5EF4-FFF2-40B4-BE49-F238E27FC236}">
                <a16:creationId xmlns:a16="http://schemas.microsoft.com/office/drawing/2014/main" id="{32FDEDD4-3C78-3343-9A10-1A3EE7C62945}"/>
              </a:ext>
            </a:extLst>
          </p:cNvPr>
          <p:cNvSpPr>
            <a:spLocks noGrp="1"/>
          </p:cNvSpPr>
          <p:nvPr>
            <p:ph type="body" sz="quarter" idx="13" hasCustomPrompt="1"/>
          </p:nvPr>
        </p:nvSpPr>
        <p:spPr>
          <a:xfrm>
            <a:off x="643435" y="3056502"/>
            <a:ext cx="11227453" cy="744996"/>
          </a:xfrm>
        </p:spPr>
        <p:txBody>
          <a:bodyPr anchor="t">
            <a:normAutofit/>
          </a:bodyPr>
          <a:lstStyle>
            <a:lvl1pPr marL="0" indent="0">
              <a:buFontTx/>
              <a:buNone/>
              <a:defRPr sz="5600" b="1" i="0">
                <a:solidFill>
                  <a:srgbClr val="132856"/>
                </a:solidFill>
                <a:latin typeface="Franklin Gothic Demi" panose="020B0603020102020204" pitchFamily="34" charset="0"/>
              </a:defRPr>
            </a:lvl1pPr>
          </a:lstStyle>
          <a:p>
            <a:r>
              <a:rPr lang="en-US"/>
              <a:t>Title here</a:t>
            </a:r>
          </a:p>
        </p:txBody>
      </p:sp>
      <p:sp>
        <p:nvSpPr>
          <p:cNvPr id="37" name="Rectangle 36">
            <a:extLst>
              <a:ext uri="{FF2B5EF4-FFF2-40B4-BE49-F238E27FC236}">
                <a16:creationId xmlns:a16="http://schemas.microsoft.com/office/drawing/2014/main" id="{0596C43E-9D9E-1D41-B0B3-CD0EB024A5E4}"/>
              </a:ext>
            </a:extLst>
          </p:cNvPr>
          <p:cNvSpPr/>
          <p:nvPr userDrawn="1"/>
        </p:nvSpPr>
        <p:spPr>
          <a:xfrm>
            <a:off x="3261" y="459260"/>
            <a:ext cx="883347" cy="280207"/>
          </a:xfrm>
          <a:prstGeom prst="rect">
            <a:avLst/>
          </a:prstGeom>
          <a:solidFill>
            <a:srgbClr val="002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8" name="Rectangle 37">
            <a:extLst>
              <a:ext uri="{FF2B5EF4-FFF2-40B4-BE49-F238E27FC236}">
                <a16:creationId xmlns:a16="http://schemas.microsoft.com/office/drawing/2014/main" id="{C29B5521-C2A3-A441-B999-F2447A458EAF}"/>
              </a:ext>
            </a:extLst>
          </p:cNvPr>
          <p:cNvSpPr/>
          <p:nvPr userDrawn="1"/>
        </p:nvSpPr>
        <p:spPr>
          <a:xfrm>
            <a:off x="3484279" y="0"/>
            <a:ext cx="321112" cy="280207"/>
          </a:xfrm>
          <a:prstGeom prst="rect">
            <a:avLst/>
          </a:prstGeom>
          <a:solidFill>
            <a:srgbClr val="025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0" name="Rectangle 39">
            <a:extLst>
              <a:ext uri="{FF2B5EF4-FFF2-40B4-BE49-F238E27FC236}">
                <a16:creationId xmlns:a16="http://schemas.microsoft.com/office/drawing/2014/main" id="{EB866F8D-7F58-C141-BC3E-5DBF3CA36587}"/>
              </a:ext>
            </a:extLst>
          </p:cNvPr>
          <p:cNvSpPr/>
          <p:nvPr userDrawn="1"/>
        </p:nvSpPr>
        <p:spPr>
          <a:xfrm>
            <a:off x="11870888" y="1077544"/>
            <a:ext cx="321112"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5" name="TextBox 44">
            <a:extLst>
              <a:ext uri="{FF2B5EF4-FFF2-40B4-BE49-F238E27FC236}">
                <a16:creationId xmlns:a16="http://schemas.microsoft.com/office/drawing/2014/main" id="{8769D740-F336-9140-824F-BE835F2B8E3D}"/>
              </a:ext>
            </a:extLst>
          </p:cNvPr>
          <p:cNvSpPr txBox="1"/>
          <p:nvPr userDrawn="1"/>
        </p:nvSpPr>
        <p:spPr>
          <a:xfrm>
            <a:off x="6572528" y="5808678"/>
            <a:ext cx="4976037" cy="707886"/>
          </a:xfrm>
          <a:prstGeom prst="rect">
            <a:avLst/>
          </a:prstGeom>
          <a:noFill/>
        </p:spPr>
        <p:txBody>
          <a:bodyPr wrap="square" rtlCol="0">
            <a:spAutoFit/>
          </a:bodyPr>
          <a:lstStyle/>
          <a:p>
            <a:pPr algn="r"/>
            <a:r>
              <a:rPr lang="nb-NO" sz="2000" b="0" i="0" kern="1200">
                <a:solidFill>
                  <a:srgbClr val="002157"/>
                </a:solidFill>
                <a:effectLst/>
                <a:latin typeface="+mj-lt"/>
                <a:ea typeface="+mn-ea"/>
                <a:cs typeface="+mn-cs"/>
              </a:rPr>
              <a:t>The global standard for </a:t>
            </a:r>
            <a:r>
              <a:rPr lang="nb-NO" sz="2000" b="0" i="0" kern="1200" err="1">
                <a:solidFill>
                  <a:srgbClr val="002157"/>
                </a:solidFill>
                <a:effectLst/>
                <a:latin typeface="+mj-lt"/>
                <a:ea typeface="+mn-ea"/>
                <a:cs typeface="+mn-cs"/>
              </a:rPr>
              <a:t>the</a:t>
            </a:r>
            <a:r>
              <a:rPr lang="nb-NO" sz="2000" b="0" i="0" kern="1200">
                <a:solidFill>
                  <a:srgbClr val="002157"/>
                </a:solidFill>
                <a:effectLst/>
                <a:latin typeface="+mj-lt"/>
                <a:ea typeface="+mn-ea"/>
                <a:cs typeface="+mn-cs"/>
              </a:rPr>
              <a:t> </a:t>
            </a:r>
            <a:r>
              <a:rPr lang="nb-NO" sz="2000" b="0" i="0" kern="1200" err="1">
                <a:solidFill>
                  <a:srgbClr val="002157"/>
                </a:solidFill>
                <a:effectLst/>
                <a:latin typeface="+mj-lt"/>
                <a:ea typeface="+mn-ea"/>
                <a:cs typeface="+mn-cs"/>
              </a:rPr>
              <a:t>good</a:t>
            </a:r>
            <a:r>
              <a:rPr lang="nb-NO" sz="2000" b="0" i="0" kern="1200">
                <a:solidFill>
                  <a:srgbClr val="002157"/>
                </a:solidFill>
                <a:effectLst/>
                <a:latin typeface="+mj-lt"/>
                <a:ea typeface="+mn-ea"/>
                <a:cs typeface="+mn-cs"/>
              </a:rPr>
              <a:t> </a:t>
            </a:r>
            <a:r>
              <a:rPr lang="nb-NO" sz="2000" b="0" i="0" kern="1200" err="1">
                <a:solidFill>
                  <a:srgbClr val="002157"/>
                </a:solidFill>
                <a:effectLst/>
                <a:latin typeface="+mj-lt"/>
                <a:ea typeface="+mn-ea"/>
                <a:cs typeface="+mn-cs"/>
              </a:rPr>
              <a:t>governance</a:t>
            </a:r>
            <a:br>
              <a:rPr lang="nb-NO" sz="2000" b="0" i="0" kern="1200">
                <a:solidFill>
                  <a:srgbClr val="002157"/>
                </a:solidFill>
                <a:effectLst/>
                <a:latin typeface="+mj-lt"/>
                <a:ea typeface="+mn-ea"/>
                <a:cs typeface="+mn-cs"/>
              </a:rPr>
            </a:br>
            <a:r>
              <a:rPr lang="nb-NO" sz="2000" b="0" i="0" kern="1200" err="1">
                <a:solidFill>
                  <a:srgbClr val="002157"/>
                </a:solidFill>
                <a:effectLst/>
                <a:latin typeface="+mj-lt"/>
                <a:ea typeface="+mn-ea"/>
                <a:cs typeface="+mn-cs"/>
              </a:rPr>
              <a:t>of</a:t>
            </a:r>
            <a:r>
              <a:rPr lang="nb-NO" sz="2000" b="0" i="0" kern="1200">
                <a:solidFill>
                  <a:srgbClr val="002157"/>
                </a:solidFill>
                <a:effectLst/>
                <a:latin typeface="+mj-lt"/>
                <a:ea typeface="+mn-ea"/>
                <a:cs typeface="+mn-cs"/>
              </a:rPr>
              <a:t> </a:t>
            </a:r>
            <a:r>
              <a:rPr lang="nb-NO" sz="2000" b="0" i="0" kern="1200" err="1">
                <a:solidFill>
                  <a:srgbClr val="002157"/>
                </a:solidFill>
                <a:effectLst/>
                <a:latin typeface="+mj-lt"/>
                <a:ea typeface="+mn-ea"/>
                <a:cs typeface="+mn-cs"/>
              </a:rPr>
              <a:t>oil</a:t>
            </a:r>
            <a:r>
              <a:rPr lang="nb-NO" sz="2000" b="0" i="0" kern="1200">
                <a:solidFill>
                  <a:srgbClr val="002157"/>
                </a:solidFill>
                <a:effectLst/>
                <a:latin typeface="+mj-lt"/>
                <a:ea typeface="+mn-ea"/>
                <a:cs typeface="+mn-cs"/>
              </a:rPr>
              <a:t>, gas and mineral </a:t>
            </a:r>
            <a:r>
              <a:rPr lang="nb-NO" sz="2000" b="0" i="0" kern="1200" err="1">
                <a:solidFill>
                  <a:srgbClr val="002157"/>
                </a:solidFill>
                <a:effectLst/>
                <a:latin typeface="+mj-lt"/>
                <a:ea typeface="+mn-ea"/>
                <a:cs typeface="+mn-cs"/>
              </a:rPr>
              <a:t>resources</a:t>
            </a:r>
            <a:r>
              <a:rPr lang="nb-NO" sz="2000" b="0" i="0" kern="1200">
                <a:solidFill>
                  <a:srgbClr val="002157"/>
                </a:solidFill>
                <a:effectLst/>
                <a:latin typeface="+mj-lt"/>
                <a:ea typeface="+mn-ea"/>
                <a:cs typeface="+mn-cs"/>
              </a:rPr>
              <a:t>.</a:t>
            </a:r>
            <a:endParaRPr lang="nb-NO" sz="2000" b="0" i="0">
              <a:solidFill>
                <a:srgbClr val="002157"/>
              </a:solidFill>
              <a:latin typeface="+mj-lt"/>
            </a:endParaRPr>
          </a:p>
        </p:txBody>
      </p:sp>
      <p:sp>
        <p:nvSpPr>
          <p:cNvPr id="46" name="Rectangle 45">
            <a:extLst>
              <a:ext uri="{FF2B5EF4-FFF2-40B4-BE49-F238E27FC236}">
                <a16:creationId xmlns:a16="http://schemas.microsoft.com/office/drawing/2014/main" id="{6BF01A5C-F0D7-7343-90AC-D12336C68785}"/>
              </a:ext>
            </a:extLst>
          </p:cNvPr>
          <p:cNvSpPr/>
          <p:nvPr userDrawn="1"/>
        </p:nvSpPr>
        <p:spPr>
          <a:xfrm>
            <a:off x="7511040" y="1082351"/>
            <a:ext cx="878830" cy="280207"/>
          </a:xfrm>
          <a:prstGeom prst="rect">
            <a:avLst/>
          </a:prstGeom>
          <a:solidFill>
            <a:srgbClr val="038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316626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1_Tittellysbilde">
    <p:bg>
      <p:bgPr>
        <a:solidFill>
          <a:srgbClr val="FFFFFF">
            <a:alpha val="9804"/>
          </a:srgbClr>
        </a:solidFill>
        <a:effectLst/>
      </p:bgPr>
    </p:bg>
    <p:spTree>
      <p:nvGrpSpPr>
        <p:cNvPr id="1" name=""/>
        <p:cNvGrpSpPr/>
        <p:nvPr/>
      </p:nvGrpSpPr>
      <p:grpSpPr>
        <a:xfrm>
          <a:off x="0" y="0"/>
          <a:ext cx="0" cy="0"/>
          <a:chOff x="0" y="0"/>
          <a:chExt cx="0" cy="0"/>
        </a:xfrm>
      </p:grpSpPr>
      <p:sp>
        <p:nvSpPr>
          <p:cNvPr id="15" name="Subtitle 2">
            <a:extLst>
              <a:ext uri="{FF2B5EF4-FFF2-40B4-BE49-F238E27FC236}">
                <a16:creationId xmlns:a16="http://schemas.microsoft.com/office/drawing/2014/main" id="{6CE0DCDA-C0F7-D54F-AF4E-9DA03B4CC237}"/>
              </a:ext>
            </a:extLst>
          </p:cNvPr>
          <p:cNvSpPr>
            <a:spLocks noGrp="1"/>
          </p:cNvSpPr>
          <p:nvPr>
            <p:ph type="subTitle" idx="1"/>
          </p:nvPr>
        </p:nvSpPr>
        <p:spPr>
          <a:xfrm>
            <a:off x="643435" y="3886159"/>
            <a:ext cx="4711991" cy="417758"/>
          </a:xfrm>
        </p:spPr>
        <p:txBody>
          <a:bodyPr>
            <a:normAutofit/>
          </a:bodyPr>
          <a:lstStyle>
            <a:lvl1pPr marL="0" indent="0" algn="l">
              <a:lnSpc>
                <a:spcPct val="112000"/>
              </a:lnSpc>
              <a:spcBef>
                <a:spcPts val="0"/>
              </a:spcBef>
              <a:spcAft>
                <a:spcPts val="0"/>
              </a:spcAft>
              <a:buNone/>
              <a:defRPr sz="1600">
                <a:solidFill>
                  <a:srgbClr val="13285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16" name="Plassholder for tekst 8">
            <a:extLst>
              <a:ext uri="{FF2B5EF4-FFF2-40B4-BE49-F238E27FC236}">
                <a16:creationId xmlns:a16="http://schemas.microsoft.com/office/drawing/2014/main" id="{A60C8AA2-1499-8444-9FA4-1DFFBBDF809F}"/>
              </a:ext>
            </a:extLst>
          </p:cNvPr>
          <p:cNvSpPr>
            <a:spLocks noGrp="1"/>
          </p:cNvSpPr>
          <p:nvPr>
            <p:ph type="body" sz="quarter" idx="13" hasCustomPrompt="1"/>
          </p:nvPr>
        </p:nvSpPr>
        <p:spPr>
          <a:xfrm>
            <a:off x="643435" y="3056502"/>
            <a:ext cx="4711991" cy="744996"/>
          </a:xfrm>
        </p:spPr>
        <p:txBody>
          <a:bodyPr anchor="t">
            <a:normAutofit/>
          </a:bodyPr>
          <a:lstStyle>
            <a:lvl1pPr marL="0" indent="0">
              <a:buFontTx/>
              <a:buNone/>
              <a:defRPr sz="5600" b="1" i="0">
                <a:solidFill>
                  <a:srgbClr val="132856"/>
                </a:solidFill>
                <a:latin typeface="Franklin Gothic Demi" panose="020B0603020102020204" pitchFamily="34" charset="0"/>
              </a:defRPr>
            </a:lvl1pPr>
          </a:lstStyle>
          <a:p>
            <a:r>
              <a:rPr lang="en-US"/>
              <a:t>Title here</a:t>
            </a:r>
          </a:p>
        </p:txBody>
      </p:sp>
      <p:sp>
        <p:nvSpPr>
          <p:cNvPr id="7" name="Plassholder for bilde 7">
            <a:extLst>
              <a:ext uri="{FF2B5EF4-FFF2-40B4-BE49-F238E27FC236}">
                <a16:creationId xmlns:a16="http://schemas.microsoft.com/office/drawing/2014/main" id="{CBBB60AB-D187-B94C-89DD-226E326D11DD}"/>
              </a:ext>
            </a:extLst>
          </p:cNvPr>
          <p:cNvSpPr>
            <a:spLocks noGrp="1"/>
          </p:cNvSpPr>
          <p:nvPr>
            <p:ph type="pic" sz="quarter" idx="14"/>
          </p:nvPr>
        </p:nvSpPr>
        <p:spPr>
          <a:xfrm>
            <a:off x="6096000" y="0"/>
            <a:ext cx="6096000" cy="6857999"/>
          </a:xfrm>
        </p:spPr>
        <p:txBody>
          <a:bodyPr/>
          <a:lstStyle/>
          <a:p>
            <a:r>
              <a:rPr lang="en-GB"/>
              <a:t>Click icon to add picture</a:t>
            </a:r>
            <a:endParaRPr lang="en-US"/>
          </a:p>
        </p:txBody>
      </p:sp>
      <p:pic>
        <p:nvPicPr>
          <p:cNvPr id="12" name="Picture 11">
            <a:extLst>
              <a:ext uri="{FF2B5EF4-FFF2-40B4-BE49-F238E27FC236}">
                <a16:creationId xmlns:a16="http://schemas.microsoft.com/office/drawing/2014/main" id="{5700C876-71FD-7C45-80C5-76C71DFC4D63}"/>
              </a:ext>
            </a:extLst>
          </p:cNvPr>
          <p:cNvPicPr>
            <a:picLocks noChangeAspect="1"/>
          </p:cNvPicPr>
          <p:nvPr userDrawn="1"/>
        </p:nvPicPr>
        <p:blipFill>
          <a:blip r:embed="rId2"/>
          <a:stretch>
            <a:fillRect/>
          </a:stretch>
        </p:blipFill>
        <p:spPr>
          <a:xfrm>
            <a:off x="643434" y="5826626"/>
            <a:ext cx="1495766" cy="673730"/>
          </a:xfrm>
          <a:prstGeom prst="rect">
            <a:avLst/>
          </a:prstGeom>
        </p:spPr>
      </p:pic>
      <p:sp>
        <p:nvSpPr>
          <p:cNvPr id="18" name="Rectangle 17">
            <a:extLst>
              <a:ext uri="{FF2B5EF4-FFF2-40B4-BE49-F238E27FC236}">
                <a16:creationId xmlns:a16="http://schemas.microsoft.com/office/drawing/2014/main" id="{22C2A41E-824E-C949-AF2A-1CAFA124388F}"/>
              </a:ext>
            </a:extLst>
          </p:cNvPr>
          <p:cNvSpPr/>
          <p:nvPr userDrawn="1"/>
        </p:nvSpPr>
        <p:spPr>
          <a:xfrm>
            <a:off x="3261" y="459260"/>
            <a:ext cx="883347" cy="280207"/>
          </a:xfrm>
          <a:prstGeom prst="rect">
            <a:avLst/>
          </a:prstGeom>
          <a:solidFill>
            <a:srgbClr val="002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9" name="Rectangle 18">
            <a:extLst>
              <a:ext uri="{FF2B5EF4-FFF2-40B4-BE49-F238E27FC236}">
                <a16:creationId xmlns:a16="http://schemas.microsoft.com/office/drawing/2014/main" id="{DC998A1A-FD10-F24F-9824-FA4018CAF4FB}"/>
              </a:ext>
            </a:extLst>
          </p:cNvPr>
          <p:cNvSpPr/>
          <p:nvPr userDrawn="1"/>
        </p:nvSpPr>
        <p:spPr>
          <a:xfrm>
            <a:off x="3484279" y="0"/>
            <a:ext cx="321112" cy="280207"/>
          </a:xfrm>
          <a:prstGeom prst="rect">
            <a:avLst/>
          </a:prstGeom>
          <a:solidFill>
            <a:srgbClr val="025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0" name="Rectangle 19">
            <a:extLst>
              <a:ext uri="{FF2B5EF4-FFF2-40B4-BE49-F238E27FC236}">
                <a16:creationId xmlns:a16="http://schemas.microsoft.com/office/drawing/2014/main" id="{41C024B3-2786-E946-837A-A9623899FAAC}"/>
              </a:ext>
            </a:extLst>
          </p:cNvPr>
          <p:cNvSpPr/>
          <p:nvPr userDrawn="1"/>
        </p:nvSpPr>
        <p:spPr>
          <a:xfrm>
            <a:off x="5217170" y="1082351"/>
            <a:ext cx="878830" cy="280207"/>
          </a:xfrm>
          <a:prstGeom prst="rect">
            <a:avLst/>
          </a:prstGeom>
          <a:solidFill>
            <a:srgbClr val="038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1" name="Rectangle 20">
            <a:extLst>
              <a:ext uri="{FF2B5EF4-FFF2-40B4-BE49-F238E27FC236}">
                <a16:creationId xmlns:a16="http://schemas.microsoft.com/office/drawing/2014/main" id="{052E1013-46BC-F648-8C7F-359A428369FB}"/>
              </a:ext>
            </a:extLst>
          </p:cNvPr>
          <p:cNvSpPr/>
          <p:nvPr userDrawn="1"/>
        </p:nvSpPr>
        <p:spPr>
          <a:xfrm>
            <a:off x="2233056" y="1077544"/>
            <a:ext cx="321112"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505506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7_Tittellysbilde">
    <p:bg>
      <p:bgPr>
        <a:solidFill>
          <a:srgbClr val="FAEDBC">
            <a:alpha val="9804"/>
          </a:srgb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70B929-9328-914C-BFEB-1BA8D78F10B4}"/>
              </a:ext>
            </a:extLst>
          </p:cNvPr>
          <p:cNvSpPr/>
          <p:nvPr userDrawn="1"/>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4" name="Picture 3">
            <a:extLst>
              <a:ext uri="{FF2B5EF4-FFF2-40B4-BE49-F238E27FC236}">
                <a16:creationId xmlns:a16="http://schemas.microsoft.com/office/drawing/2014/main" id="{7EB629E4-6460-A14A-9BC9-0B8BB909E3B7}"/>
              </a:ext>
            </a:extLst>
          </p:cNvPr>
          <p:cNvPicPr>
            <a:picLocks noChangeAspect="1"/>
          </p:cNvPicPr>
          <p:nvPr userDrawn="1"/>
        </p:nvPicPr>
        <p:blipFill>
          <a:blip r:embed="rId2"/>
          <a:stretch>
            <a:fillRect/>
          </a:stretch>
        </p:blipFill>
        <p:spPr>
          <a:xfrm>
            <a:off x="3957230" y="2053643"/>
            <a:ext cx="4277537" cy="2750711"/>
          </a:xfrm>
          <a:prstGeom prst="rect">
            <a:avLst/>
          </a:prstGeom>
        </p:spPr>
      </p:pic>
      <p:sp>
        <p:nvSpPr>
          <p:cNvPr id="23" name="Rectangle 22">
            <a:extLst>
              <a:ext uri="{FF2B5EF4-FFF2-40B4-BE49-F238E27FC236}">
                <a16:creationId xmlns:a16="http://schemas.microsoft.com/office/drawing/2014/main" id="{41CD7BD5-931D-E541-8629-0F1E0B04D6E8}"/>
              </a:ext>
            </a:extLst>
          </p:cNvPr>
          <p:cNvSpPr/>
          <p:nvPr userDrawn="1"/>
        </p:nvSpPr>
        <p:spPr>
          <a:xfrm>
            <a:off x="3261" y="459260"/>
            <a:ext cx="883347" cy="280207"/>
          </a:xfrm>
          <a:prstGeom prst="rect">
            <a:avLst/>
          </a:prstGeom>
          <a:solidFill>
            <a:srgbClr val="002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Rectangle 23">
            <a:extLst>
              <a:ext uri="{FF2B5EF4-FFF2-40B4-BE49-F238E27FC236}">
                <a16:creationId xmlns:a16="http://schemas.microsoft.com/office/drawing/2014/main" id="{8C5115EB-A749-CB40-ABA6-675F3CD2977F}"/>
              </a:ext>
            </a:extLst>
          </p:cNvPr>
          <p:cNvSpPr/>
          <p:nvPr userDrawn="1"/>
        </p:nvSpPr>
        <p:spPr>
          <a:xfrm>
            <a:off x="3484279" y="0"/>
            <a:ext cx="321112" cy="280207"/>
          </a:xfrm>
          <a:prstGeom prst="rect">
            <a:avLst/>
          </a:prstGeom>
          <a:solidFill>
            <a:srgbClr val="025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5" name="Rectangle 24">
            <a:extLst>
              <a:ext uri="{FF2B5EF4-FFF2-40B4-BE49-F238E27FC236}">
                <a16:creationId xmlns:a16="http://schemas.microsoft.com/office/drawing/2014/main" id="{FA5CD8DD-12D1-4B4A-9238-1196CE17BCCA}"/>
              </a:ext>
            </a:extLst>
          </p:cNvPr>
          <p:cNvSpPr/>
          <p:nvPr userDrawn="1"/>
        </p:nvSpPr>
        <p:spPr>
          <a:xfrm>
            <a:off x="7511040" y="1082351"/>
            <a:ext cx="878830" cy="280207"/>
          </a:xfrm>
          <a:prstGeom prst="rect">
            <a:avLst/>
          </a:prstGeom>
          <a:solidFill>
            <a:srgbClr val="038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Rectangle 25">
            <a:extLst>
              <a:ext uri="{FF2B5EF4-FFF2-40B4-BE49-F238E27FC236}">
                <a16:creationId xmlns:a16="http://schemas.microsoft.com/office/drawing/2014/main" id="{05A3E740-DD37-9245-BD7A-8401CE3A6154}"/>
              </a:ext>
            </a:extLst>
          </p:cNvPr>
          <p:cNvSpPr/>
          <p:nvPr userDrawn="1"/>
        </p:nvSpPr>
        <p:spPr>
          <a:xfrm>
            <a:off x="11870888" y="1077544"/>
            <a:ext cx="321112"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1" name="Rectangle 30">
            <a:extLst>
              <a:ext uri="{FF2B5EF4-FFF2-40B4-BE49-F238E27FC236}">
                <a16:creationId xmlns:a16="http://schemas.microsoft.com/office/drawing/2014/main" id="{A09B745A-5D26-C047-A9C7-9C5BEFF193A1}"/>
              </a:ext>
            </a:extLst>
          </p:cNvPr>
          <p:cNvSpPr/>
          <p:nvPr userDrawn="1"/>
        </p:nvSpPr>
        <p:spPr>
          <a:xfrm rot="10800000">
            <a:off x="11308653" y="6118530"/>
            <a:ext cx="883347" cy="280207"/>
          </a:xfrm>
          <a:prstGeom prst="rect">
            <a:avLst/>
          </a:prstGeom>
          <a:solidFill>
            <a:srgbClr val="002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Rectangle 31">
            <a:extLst>
              <a:ext uri="{FF2B5EF4-FFF2-40B4-BE49-F238E27FC236}">
                <a16:creationId xmlns:a16="http://schemas.microsoft.com/office/drawing/2014/main" id="{80EE9FA9-A327-6248-967F-893ADCB92D87}"/>
              </a:ext>
            </a:extLst>
          </p:cNvPr>
          <p:cNvSpPr/>
          <p:nvPr userDrawn="1"/>
        </p:nvSpPr>
        <p:spPr>
          <a:xfrm rot="10800000">
            <a:off x="8389870" y="6577790"/>
            <a:ext cx="321112" cy="280207"/>
          </a:xfrm>
          <a:prstGeom prst="rect">
            <a:avLst/>
          </a:prstGeom>
          <a:solidFill>
            <a:srgbClr val="025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Rectangle 32">
            <a:extLst>
              <a:ext uri="{FF2B5EF4-FFF2-40B4-BE49-F238E27FC236}">
                <a16:creationId xmlns:a16="http://schemas.microsoft.com/office/drawing/2014/main" id="{C5F2C8DD-E55E-5E49-8657-720F9A9D4DF2}"/>
              </a:ext>
            </a:extLst>
          </p:cNvPr>
          <p:cNvSpPr/>
          <p:nvPr userDrawn="1"/>
        </p:nvSpPr>
        <p:spPr>
          <a:xfrm rot="10800000">
            <a:off x="4285761" y="5495439"/>
            <a:ext cx="878830" cy="280207"/>
          </a:xfrm>
          <a:prstGeom prst="rect">
            <a:avLst/>
          </a:prstGeom>
          <a:solidFill>
            <a:srgbClr val="038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4" name="Rectangle 33">
            <a:extLst>
              <a:ext uri="{FF2B5EF4-FFF2-40B4-BE49-F238E27FC236}">
                <a16:creationId xmlns:a16="http://schemas.microsoft.com/office/drawing/2014/main" id="{269BC6AF-5607-7D45-B183-9BDF4622ED45}"/>
              </a:ext>
            </a:extLst>
          </p:cNvPr>
          <p:cNvSpPr/>
          <p:nvPr userDrawn="1"/>
        </p:nvSpPr>
        <p:spPr>
          <a:xfrm rot="10800000">
            <a:off x="3261" y="5500246"/>
            <a:ext cx="321112"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3486660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tel og innhold">
    <p:bg>
      <p:bgPr>
        <a:solidFill>
          <a:srgbClr val="FFFFFF">
            <a:alpha val="9804"/>
          </a:srgbClr>
        </a:solidFill>
        <a:effectLst/>
      </p:bgPr>
    </p:bg>
    <p:spTree>
      <p:nvGrpSpPr>
        <p:cNvPr id="1" name=""/>
        <p:cNvGrpSpPr/>
        <p:nvPr/>
      </p:nvGrpSpPr>
      <p:grpSpPr>
        <a:xfrm>
          <a:off x="0" y="0"/>
          <a:ext cx="0" cy="0"/>
          <a:chOff x="0" y="0"/>
          <a:chExt cx="0" cy="0"/>
        </a:xfrm>
      </p:grpSpPr>
      <p:sp>
        <p:nvSpPr>
          <p:cNvPr id="9" name="Plassholder for tekst 8">
            <a:extLst>
              <a:ext uri="{FF2B5EF4-FFF2-40B4-BE49-F238E27FC236}">
                <a16:creationId xmlns:a16="http://schemas.microsoft.com/office/drawing/2014/main" id="{19C52459-D2B3-C546-9363-E84D342AFB7D}"/>
              </a:ext>
            </a:extLst>
          </p:cNvPr>
          <p:cNvSpPr>
            <a:spLocks noGrp="1"/>
          </p:cNvSpPr>
          <p:nvPr>
            <p:ph type="body" sz="quarter" idx="13" hasCustomPrompt="1"/>
          </p:nvPr>
        </p:nvSpPr>
        <p:spPr>
          <a:xfrm>
            <a:off x="642812" y="1194998"/>
            <a:ext cx="4711991" cy="744996"/>
          </a:xfrm>
        </p:spPr>
        <p:txBody>
          <a:bodyPr anchor="t">
            <a:normAutofit/>
          </a:bodyPr>
          <a:lstStyle>
            <a:lvl1pPr marL="0" indent="0">
              <a:buFontTx/>
              <a:buNone/>
              <a:defRPr sz="4000" b="1" i="0">
                <a:latin typeface="Franklin Gothic Demi" panose="020B0603020102020204" pitchFamily="34" charset="0"/>
              </a:defRPr>
            </a:lvl1pPr>
          </a:lstStyle>
          <a:p>
            <a:r>
              <a:rPr lang="en-US"/>
              <a:t>Title here</a:t>
            </a:r>
          </a:p>
        </p:txBody>
      </p:sp>
      <p:sp>
        <p:nvSpPr>
          <p:cNvPr id="11" name="Plassholder for innhold 10">
            <a:extLst>
              <a:ext uri="{FF2B5EF4-FFF2-40B4-BE49-F238E27FC236}">
                <a16:creationId xmlns:a16="http://schemas.microsoft.com/office/drawing/2014/main" id="{99D48276-482E-1945-ADE2-ADEE49552A34}"/>
              </a:ext>
            </a:extLst>
          </p:cNvPr>
          <p:cNvSpPr>
            <a:spLocks noGrp="1"/>
          </p:cNvSpPr>
          <p:nvPr>
            <p:ph sz="quarter" idx="14"/>
          </p:nvPr>
        </p:nvSpPr>
        <p:spPr>
          <a:xfrm>
            <a:off x="642812" y="2019792"/>
            <a:ext cx="4712614" cy="2338388"/>
          </a:xfrm>
        </p:spPr>
        <p:txBody>
          <a:bodyPr/>
          <a:lstStyle/>
          <a:p>
            <a:pPr lvl="0"/>
            <a:r>
              <a:rPr lang="en-GB"/>
              <a:t>Click to edit Master text styles</a:t>
            </a:r>
          </a:p>
        </p:txBody>
      </p:sp>
      <p:sp>
        <p:nvSpPr>
          <p:cNvPr id="13" name="Plassholder for bilde 12">
            <a:extLst>
              <a:ext uri="{FF2B5EF4-FFF2-40B4-BE49-F238E27FC236}">
                <a16:creationId xmlns:a16="http://schemas.microsoft.com/office/drawing/2014/main" id="{50554C5D-EF36-E249-B10A-0FB9A042CFC8}"/>
              </a:ext>
            </a:extLst>
          </p:cNvPr>
          <p:cNvSpPr>
            <a:spLocks noGrp="1"/>
          </p:cNvSpPr>
          <p:nvPr>
            <p:ph type="pic" sz="quarter" idx="15"/>
          </p:nvPr>
        </p:nvSpPr>
        <p:spPr>
          <a:xfrm>
            <a:off x="6410227" y="1194998"/>
            <a:ext cx="5781772" cy="4781596"/>
          </a:xfrm>
        </p:spPr>
        <p:txBody>
          <a:bodyPr/>
          <a:lstStyle/>
          <a:p>
            <a:r>
              <a:rPr lang="en-GB"/>
              <a:t>Click icon to add picture</a:t>
            </a:r>
            <a:endParaRPr lang="en-US"/>
          </a:p>
        </p:txBody>
      </p:sp>
      <p:pic>
        <p:nvPicPr>
          <p:cNvPr id="25" name="Picture 24">
            <a:extLst>
              <a:ext uri="{FF2B5EF4-FFF2-40B4-BE49-F238E27FC236}">
                <a16:creationId xmlns:a16="http://schemas.microsoft.com/office/drawing/2014/main" id="{F6B3055C-3316-D645-ADCA-DEB8B4F59F07}"/>
              </a:ext>
            </a:extLst>
          </p:cNvPr>
          <p:cNvPicPr>
            <a:picLocks noChangeAspect="1"/>
          </p:cNvPicPr>
          <p:nvPr userDrawn="1"/>
        </p:nvPicPr>
        <p:blipFill>
          <a:blip r:embed="rId2"/>
          <a:stretch>
            <a:fillRect/>
          </a:stretch>
        </p:blipFill>
        <p:spPr>
          <a:xfrm>
            <a:off x="643434" y="5826626"/>
            <a:ext cx="1495766" cy="673730"/>
          </a:xfrm>
          <a:prstGeom prst="rect">
            <a:avLst/>
          </a:prstGeom>
        </p:spPr>
      </p:pic>
      <p:sp>
        <p:nvSpPr>
          <p:cNvPr id="30" name="Date Placeholder 3">
            <a:extLst>
              <a:ext uri="{FF2B5EF4-FFF2-40B4-BE49-F238E27FC236}">
                <a16:creationId xmlns:a16="http://schemas.microsoft.com/office/drawing/2014/main" id="{88854686-49CF-2044-8971-F5576D049B1B}"/>
              </a:ext>
            </a:extLst>
          </p:cNvPr>
          <p:cNvSpPr>
            <a:spLocks noGrp="1"/>
          </p:cNvSpPr>
          <p:nvPr>
            <p:ph type="dt" sz="half" idx="2"/>
          </p:nvPr>
        </p:nvSpPr>
        <p:spPr>
          <a:xfrm>
            <a:off x="643434" y="6453386"/>
            <a:ext cx="1204572" cy="404614"/>
          </a:xfrm>
          <a:prstGeom prst="rect">
            <a:avLst/>
          </a:prstGeom>
        </p:spPr>
        <p:txBody>
          <a:bodyPr vert="horz" lIns="91440" tIns="45720" rIns="91440" bIns="45720" rtlCol="0" anchor="ctr"/>
          <a:lstStyle>
            <a:lvl1pPr algn="l">
              <a:defRPr sz="1000" baseline="0">
                <a:solidFill>
                  <a:srgbClr val="132856"/>
                </a:solidFill>
                <a:latin typeface="+mn-lt"/>
              </a:defRPr>
            </a:lvl1pPr>
          </a:lstStyle>
          <a:p>
            <a:fld id="{87DE6118-2437-4B30-8E3C-4D2BE6020583}" type="datetimeFigureOut">
              <a:rPr lang="en-US" smtClean="0"/>
              <a:pPr/>
              <a:t>10/29/2020</a:t>
            </a:fld>
            <a:endParaRPr lang="en-US"/>
          </a:p>
        </p:txBody>
      </p:sp>
      <p:sp>
        <p:nvSpPr>
          <p:cNvPr id="31" name="Footer Placeholder 4">
            <a:extLst>
              <a:ext uri="{FF2B5EF4-FFF2-40B4-BE49-F238E27FC236}">
                <a16:creationId xmlns:a16="http://schemas.microsoft.com/office/drawing/2014/main" id="{464EEBCF-38E5-AD4B-8659-D88B8DD95B4C}"/>
              </a:ext>
            </a:extLst>
          </p:cNvPr>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000" baseline="0">
                <a:solidFill>
                  <a:srgbClr val="132856"/>
                </a:solidFill>
                <a:latin typeface="+mn-lt"/>
              </a:defRPr>
            </a:lvl1pPr>
          </a:lstStyle>
          <a:p>
            <a:endParaRPr lang="en-US"/>
          </a:p>
        </p:txBody>
      </p:sp>
      <p:sp>
        <p:nvSpPr>
          <p:cNvPr id="32" name="Slide Number Placeholder 5">
            <a:extLst>
              <a:ext uri="{FF2B5EF4-FFF2-40B4-BE49-F238E27FC236}">
                <a16:creationId xmlns:a16="http://schemas.microsoft.com/office/drawing/2014/main" id="{3D016E7E-798D-FE4E-93A5-3E0EDFA25B19}"/>
              </a:ext>
            </a:extLst>
          </p:cNvPr>
          <p:cNvSpPr>
            <a:spLocks noGrp="1"/>
          </p:cNvSpPr>
          <p:nvPr>
            <p:ph type="sldNum" sz="quarter" idx="4"/>
          </p:nvPr>
        </p:nvSpPr>
        <p:spPr>
          <a:xfrm>
            <a:off x="9928758" y="6453386"/>
            <a:ext cx="1596292" cy="404614"/>
          </a:xfrm>
          <a:prstGeom prst="rect">
            <a:avLst/>
          </a:prstGeom>
        </p:spPr>
        <p:txBody>
          <a:bodyPr vert="horz" lIns="91440" tIns="45720" rIns="91440" bIns="45720" rtlCol="0" anchor="ctr"/>
          <a:lstStyle>
            <a:lvl1pPr algn="r">
              <a:defRPr sz="1000" baseline="0">
                <a:solidFill>
                  <a:srgbClr val="132856"/>
                </a:solidFill>
                <a:latin typeface="+mn-lt"/>
              </a:defRPr>
            </a:lvl1pPr>
          </a:lstStyle>
          <a:p>
            <a:fld id="{69E57DC2-970A-4B3E-BB1C-7A09969E49DF}" type="slidenum">
              <a:rPr lang="en-US" smtClean="0"/>
              <a:pPr/>
              <a:t>‹#›</a:t>
            </a:fld>
            <a:endParaRPr lang="en-US"/>
          </a:p>
        </p:txBody>
      </p:sp>
      <p:sp>
        <p:nvSpPr>
          <p:cNvPr id="17" name="Rectangle 16">
            <a:extLst>
              <a:ext uri="{FF2B5EF4-FFF2-40B4-BE49-F238E27FC236}">
                <a16:creationId xmlns:a16="http://schemas.microsoft.com/office/drawing/2014/main" id="{0E4290E2-A1A3-B741-9CBD-D98316A373CB}"/>
              </a:ext>
            </a:extLst>
          </p:cNvPr>
          <p:cNvSpPr/>
          <p:nvPr userDrawn="1"/>
        </p:nvSpPr>
        <p:spPr>
          <a:xfrm rot="10800000">
            <a:off x="642812" y="0"/>
            <a:ext cx="883347" cy="280207"/>
          </a:xfrm>
          <a:prstGeom prst="rect">
            <a:avLst/>
          </a:prstGeom>
          <a:solidFill>
            <a:srgbClr val="002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8" name="Rectangle 17">
            <a:extLst>
              <a:ext uri="{FF2B5EF4-FFF2-40B4-BE49-F238E27FC236}">
                <a16:creationId xmlns:a16="http://schemas.microsoft.com/office/drawing/2014/main" id="{28CA7434-1A7A-2B4E-8EE6-16FCE790ADC7}"/>
              </a:ext>
            </a:extLst>
          </p:cNvPr>
          <p:cNvSpPr/>
          <p:nvPr userDrawn="1"/>
        </p:nvSpPr>
        <p:spPr>
          <a:xfrm rot="10800000">
            <a:off x="4798353" y="560416"/>
            <a:ext cx="321112" cy="280207"/>
          </a:xfrm>
          <a:prstGeom prst="rect">
            <a:avLst/>
          </a:prstGeom>
          <a:solidFill>
            <a:srgbClr val="025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9" name="Rectangle 18">
            <a:extLst>
              <a:ext uri="{FF2B5EF4-FFF2-40B4-BE49-F238E27FC236}">
                <a16:creationId xmlns:a16="http://schemas.microsoft.com/office/drawing/2014/main" id="{BE355435-836E-A844-9369-3492A9CEC711}"/>
              </a:ext>
            </a:extLst>
          </p:cNvPr>
          <p:cNvSpPr/>
          <p:nvPr userDrawn="1"/>
        </p:nvSpPr>
        <p:spPr>
          <a:xfrm rot="10800000">
            <a:off x="7838104" y="280208"/>
            <a:ext cx="878830" cy="280207"/>
          </a:xfrm>
          <a:prstGeom prst="rect">
            <a:avLst/>
          </a:prstGeom>
          <a:solidFill>
            <a:srgbClr val="038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0" name="Rectangle 19">
            <a:extLst>
              <a:ext uri="{FF2B5EF4-FFF2-40B4-BE49-F238E27FC236}">
                <a16:creationId xmlns:a16="http://schemas.microsoft.com/office/drawing/2014/main" id="{4DCC1036-51BC-E244-A360-023C7327BB3A}"/>
              </a:ext>
            </a:extLst>
          </p:cNvPr>
          <p:cNvSpPr/>
          <p:nvPr userDrawn="1"/>
        </p:nvSpPr>
        <p:spPr>
          <a:xfrm rot="10800000">
            <a:off x="11870887" y="560417"/>
            <a:ext cx="321112"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648053848"/>
      </p:ext>
    </p:extLst>
  </p:cSld>
  <p:clrMapOvr>
    <a:masterClrMapping/>
  </p:clrMapOvr>
  <p:extLst>
    <p:ext uri="{DCECCB84-F9BA-43D5-87BE-67443E8EF086}">
      <p15:sldGuideLst xmlns:p15="http://schemas.microsoft.com/office/powerpoint/2012/main">
        <p15:guide id="1"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og innhold">
    <p:bg>
      <p:bgPr>
        <a:solidFill>
          <a:srgbClr val="FFFFFF">
            <a:alpha val="9804"/>
          </a:srgbClr>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C58431D-8E20-AE40-9B25-7E1CFCA42849}"/>
              </a:ext>
            </a:extLst>
          </p:cNvPr>
          <p:cNvSpPr>
            <a:spLocks noGrp="1"/>
          </p:cNvSpPr>
          <p:nvPr>
            <p:ph type="title"/>
          </p:nvPr>
        </p:nvSpPr>
        <p:spPr>
          <a:xfrm>
            <a:off x="642812" y="1194998"/>
            <a:ext cx="10905753" cy="671660"/>
          </a:xfrm>
        </p:spPr>
        <p:txBody>
          <a:bodyPr>
            <a:noAutofit/>
          </a:bodyPr>
          <a:lstStyle>
            <a:lvl1pPr>
              <a:defRPr sz="4000"/>
            </a:lvl1pPr>
          </a:lstStyle>
          <a:p>
            <a:r>
              <a:rPr lang="en-GB"/>
              <a:t>Click to edit Master title style</a:t>
            </a:r>
            <a:endParaRPr lang="en-US"/>
          </a:p>
        </p:txBody>
      </p:sp>
      <p:sp>
        <p:nvSpPr>
          <p:cNvPr id="11" name="Content Placeholder 2">
            <a:extLst>
              <a:ext uri="{FF2B5EF4-FFF2-40B4-BE49-F238E27FC236}">
                <a16:creationId xmlns:a16="http://schemas.microsoft.com/office/drawing/2014/main" id="{C0164713-EC13-F543-A4C5-7C9EA1055904}"/>
              </a:ext>
            </a:extLst>
          </p:cNvPr>
          <p:cNvSpPr>
            <a:spLocks noGrp="1"/>
          </p:cNvSpPr>
          <p:nvPr>
            <p:ph idx="1"/>
          </p:nvPr>
        </p:nvSpPr>
        <p:spPr>
          <a:xfrm>
            <a:off x="642812" y="2019792"/>
            <a:ext cx="10905753" cy="3581400"/>
          </a:xfrm>
        </p:spPr>
        <p:txBody>
          <a:bodyPr/>
          <a:lstStyle/>
          <a:p>
            <a:pPr lvl="0"/>
            <a:r>
              <a:rPr lang="en-GB"/>
              <a:t>Click to edit Master text styles</a:t>
            </a:r>
          </a:p>
        </p:txBody>
      </p:sp>
      <p:pic>
        <p:nvPicPr>
          <p:cNvPr id="19" name="Picture 18">
            <a:extLst>
              <a:ext uri="{FF2B5EF4-FFF2-40B4-BE49-F238E27FC236}">
                <a16:creationId xmlns:a16="http://schemas.microsoft.com/office/drawing/2014/main" id="{746796DC-8000-D44B-AD74-3F72B4EBF0F8}"/>
              </a:ext>
            </a:extLst>
          </p:cNvPr>
          <p:cNvPicPr>
            <a:picLocks noChangeAspect="1"/>
          </p:cNvPicPr>
          <p:nvPr userDrawn="1"/>
        </p:nvPicPr>
        <p:blipFill>
          <a:blip r:embed="rId2"/>
          <a:stretch>
            <a:fillRect/>
          </a:stretch>
        </p:blipFill>
        <p:spPr>
          <a:xfrm>
            <a:off x="643434" y="5826626"/>
            <a:ext cx="1495766" cy="673730"/>
          </a:xfrm>
          <a:prstGeom prst="rect">
            <a:avLst/>
          </a:prstGeom>
        </p:spPr>
      </p:pic>
      <p:sp>
        <p:nvSpPr>
          <p:cNvPr id="22" name="Date Placeholder 3">
            <a:extLst>
              <a:ext uri="{FF2B5EF4-FFF2-40B4-BE49-F238E27FC236}">
                <a16:creationId xmlns:a16="http://schemas.microsoft.com/office/drawing/2014/main" id="{78B4D6C5-9BF0-5A49-9693-24A369DB7785}"/>
              </a:ext>
            </a:extLst>
          </p:cNvPr>
          <p:cNvSpPr>
            <a:spLocks noGrp="1"/>
          </p:cNvSpPr>
          <p:nvPr>
            <p:ph type="dt" sz="half" idx="2"/>
          </p:nvPr>
        </p:nvSpPr>
        <p:spPr>
          <a:xfrm>
            <a:off x="643434" y="6453386"/>
            <a:ext cx="1204572" cy="404614"/>
          </a:xfrm>
          <a:prstGeom prst="rect">
            <a:avLst/>
          </a:prstGeom>
        </p:spPr>
        <p:txBody>
          <a:bodyPr vert="horz" lIns="91440" tIns="45720" rIns="91440" bIns="45720" rtlCol="0" anchor="ctr"/>
          <a:lstStyle>
            <a:lvl1pPr algn="l">
              <a:defRPr sz="1000" baseline="0">
                <a:solidFill>
                  <a:srgbClr val="132856"/>
                </a:solidFill>
                <a:latin typeface="+mn-lt"/>
              </a:defRPr>
            </a:lvl1pPr>
          </a:lstStyle>
          <a:p>
            <a:fld id="{87DE6118-2437-4B30-8E3C-4D2BE6020583}" type="datetimeFigureOut">
              <a:rPr lang="en-US" smtClean="0"/>
              <a:pPr/>
              <a:t>10/29/2020</a:t>
            </a:fld>
            <a:endParaRPr lang="en-US"/>
          </a:p>
        </p:txBody>
      </p:sp>
      <p:sp>
        <p:nvSpPr>
          <p:cNvPr id="23" name="Footer Placeholder 4">
            <a:extLst>
              <a:ext uri="{FF2B5EF4-FFF2-40B4-BE49-F238E27FC236}">
                <a16:creationId xmlns:a16="http://schemas.microsoft.com/office/drawing/2014/main" id="{2A686105-7BC9-224A-B16E-B13F4BA9A2C6}"/>
              </a:ext>
            </a:extLst>
          </p:cNvPr>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000" baseline="0">
                <a:solidFill>
                  <a:srgbClr val="132856"/>
                </a:solidFill>
                <a:latin typeface="+mn-lt"/>
              </a:defRPr>
            </a:lvl1pPr>
          </a:lstStyle>
          <a:p>
            <a:endParaRPr lang="en-US"/>
          </a:p>
        </p:txBody>
      </p:sp>
      <p:sp>
        <p:nvSpPr>
          <p:cNvPr id="24" name="Slide Number Placeholder 5">
            <a:extLst>
              <a:ext uri="{FF2B5EF4-FFF2-40B4-BE49-F238E27FC236}">
                <a16:creationId xmlns:a16="http://schemas.microsoft.com/office/drawing/2014/main" id="{CCD24B93-4D97-C146-8244-BF6FA5ECAF9B}"/>
              </a:ext>
            </a:extLst>
          </p:cNvPr>
          <p:cNvSpPr>
            <a:spLocks noGrp="1"/>
          </p:cNvSpPr>
          <p:nvPr>
            <p:ph type="sldNum" sz="quarter" idx="4"/>
          </p:nvPr>
        </p:nvSpPr>
        <p:spPr>
          <a:xfrm>
            <a:off x="9928758" y="6453386"/>
            <a:ext cx="1596292" cy="404614"/>
          </a:xfrm>
          <a:prstGeom prst="rect">
            <a:avLst/>
          </a:prstGeom>
        </p:spPr>
        <p:txBody>
          <a:bodyPr vert="horz" lIns="91440" tIns="45720" rIns="91440" bIns="45720" rtlCol="0" anchor="ctr"/>
          <a:lstStyle>
            <a:lvl1pPr algn="r">
              <a:defRPr sz="1000" baseline="0">
                <a:solidFill>
                  <a:srgbClr val="132856"/>
                </a:solidFill>
                <a:latin typeface="+mn-lt"/>
              </a:defRPr>
            </a:lvl1pPr>
          </a:lstStyle>
          <a:p>
            <a:fld id="{69E57DC2-970A-4B3E-BB1C-7A09969E49DF}" type="slidenum">
              <a:rPr lang="en-US" smtClean="0"/>
              <a:pPr/>
              <a:t>‹#›</a:t>
            </a:fld>
            <a:endParaRPr lang="en-US"/>
          </a:p>
        </p:txBody>
      </p:sp>
      <p:sp>
        <p:nvSpPr>
          <p:cNvPr id="12" name="Rectangle 11">
            <a:extLst>
              <a:ext uri="{FF2B5EF4-FFF2-40B4-BE49-F238E27FC236}">
                <a16:creationId xmlns:a16="http://schemas.microsoft.com/office/drawing/2014/main" id="{D07A9708-ACEE-3C49-9190-E339828EF3DF}"/>
              </a:ext>
            </a:extLst>
          </p:cNvPr>
          <p:cNvSpPr/>
          <p:nvPr userDrawn="1"/>
        </p:nvSpPr>
        <p:spPr>
          <a:xfrm>
            <a:off x="11308652" y="560417"/>
            <a:ext cx="883347" cy="280207"/>
          </a:xfrm>
          <a:prstGeom prst="rect">
            <a:avLst/>
          </a:prstGeom>
          <a:solidFill>
            <a:srgbClr val="002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Rectangle 12">
            <a:extLst>
              <a:ext uri="{FF2B5EF4-FFF2-40B4-BE49-F238E27FC236}">
                <a16:creationId xmlns:a16="http://schemas.microsoft.com/office/drawing/2014/main" id="{E6D7D776-D791-A645-9ECF-9C0B75DAE595}"/>
              </a:ext>
            </a:extLst>
          </p:cNvPr>
          <p:cNvSpPr/>
          <p:nvPr userDrawn="1"/>
        </p:nvSpPr>
        <p:spPr>
          <a:xfrm>
            <a:off x="7715346" y="1"/>
            <a:ext cx="321112" cy="280207"/>
          </a:xfrm>
          <a:prstGeom prst="rect">
            <a:avLst/>
          </a:prstGeom>
          <a:solidFill>
            <a:srgbClr val="025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Rectangle 13">
            <a:extLst>
              <a:ext uri="{FF2B5EF4-FFF2-40B4-BE49-F238E27FC236}">
                <a16:creationId xmlns:a16="http://schemas.microsoft.com/office/drawing/2014/main" id="{500608E4-FCDF-7341-BDDE-2D407FE18E82}"/>
              </a:ext>
            </a:extLst>
          </p:cNvPr>
          <p:cNvSpPr/>
          <p:nvPr userDrawn="1"/>
        </p:nvSpPr>
        <p:spPr>
          <a:xfrm>
            <a:off x="4117877" y="280209"/>
            <a:ext cx="878830" cy="280207"/>
          </a:xfrm>
          <a:prstGeom prst="rect">
            <a:avLst/>
          </a:prstGeom>
          <a:solidFill>
            <a:srgbClr val="038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Rectangle 14">
            <a:extLst>
              <a:ext uri="{FF2B5EF4-FFF2-40B4-BE49-F238E27FC236}">
                <a16:creationId xmlns:a16="http://schemas.microsoft.com/office/drawing/2014/main" id="{CDE3FFE0-A21C-7741-92B5-34AB4E684857}"/>
              </a:ext>
            </a:extLst>
          </p:cNvPr>
          <p:cNvSpPr/>
          <p:nvPr userDrawn="1"/>
        </p:nvSpPr>
        <p:spPr>
          <a:xfrm>
            <a:off x="642812" y="0"/>
            <a:ext cx="321112"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tel, innhold og bilde">
    <p:bg>
      <p:bgPr>
        <a:solidFill>
          <a:srgbClr val="FFFFFF">
            <a:alpha val="9804"/>
          </a:srgbClr>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C58431D-8E20-AE40-9B25-7E1CFCA42849}"/>
              </a:ext>
            </a:extLst>
          </p:cNvPr>
          <p:cNvSpPr>
            <a:spLocks noGrp="1"/>
          </p:cNvSpPr>
          <p:nvPr>
            <p:ph type="title"/>
          </p:nvPr>
        </p:nvSpPr>
        <p:spPr>
          <a:xfrm>
            <a:off x="642813" y="1194998"/>
            <a:ext cx="7072534" cy="671660"/>
          </a:xfrm>
        </p:spPr>
        <p:txBody>
          <a:bodyPr>
            <a:noAutofit/>
          </a:bodyPr>
          <a:lstStyle>
            <a:lvl1pPr>
              <a:defRPr sz="4000"/>
            </a:lvl1pPr>
          </a:lstStyle>
          <a:p>
            <a:r>
              <a:rPr lang="en-GB"/>
              <a:t>Click to edit Master title style</a:t>
            </a:r>
            <a:endParaRPr lang="en-US"/>
          </a:p>
        </p:txBody>
      </p:sp>
      <p:sp>
        <p:nvSpPr>
          <p:cNvPr id="11" name="Content Placeholder 2">
            <a:extLst>
              <a:ext uri="{FF2B5EF4-FFF2-40B4-BE49-F238E27FC236}">
                <a16:creationId xmlns:a16="http://schemas.microsoft.com/office/drawing/2014/main" id="{C0164713-EC13-F543-A4C5-7C9EA1055904}"/>
              </a:ext>
            </a:extLst>
          </p:cNvPr>
          <p:cNvSpPr>
            <a:spLocks noGrp="1"/>
          </p:cNvSpPr>
          <p:nvPr>
            <p:ph idx="1"/>
          </p:nvPr>
        </p:nvSpPr>
        <p:spPr>
          <a:xfrm>
            <a:off x="642813" y="2019792"/>
            <a:ext cx="7072534" cy="3581400"/>
          </a:xfrm>
        </p:spPr>
        <p:txBody>
          <a:bodyPr/>
          <a:lstStyle/>
          <a:p>
            <a:pPr lvl="0"/>
            <a:r>
              <a:rPr lang="en-GB"/>
              <a:t>Click to edit Master text styles</a:t>
            </a:r>
          </a:p>
        </p:txBody>
      </p:sp>
      <p:pic>
        <p:nvPicPr>
          <p:cNvPr id="19" name="Picture 18">
            <a:extLst>
              <a:ext uri="{FF2B5EF4-FFF2-40B4-BE49-F238E27FC236}">
                <a16:creationId xmlns:a16="http://schemas.microsoft.com/office/drawing/2014/main" id="{746796DC-8000-D44B-AD74-3F72B4EBF0F8}"/>
              </a:ext>
            </a:extLst>
          </p:cNvPr>
          <p:cNvPicPr>
            <a:picLocks noChangeAspect="1"/>
          </p:cNvPicPr>
          <p:nvPr userDrawn="1"/>
        </p:nvPicPr>
        <p:blipFill>
          <a:blip r:embed="rId2"/>
          <a:stretch>
            <a:fillRect/>
          </a:stretch>
        </p:blipFill>
        <p:spPr>
          <a:xfrm>
            <a:off x="643434" y="5826626"/>
            <a:ext cx="1495766" cy="673730"/>
          </a:xfrm>
          <a:prstGeom prst="rect">
            <a:avLst/>
          </a:prstGeom>
        </p:spPr>
      </p:pic>
      <p:sp>
        <p:nvSpPr>
          <p:cNvPr id="22" name="Date Placeholder 3">
            <a:extLst>
              <a:ext uri="{FF2B5EF4-FFF2-40B4-BE49-F238E27FC236}">
                <a16:creationId xmlns:a16="http://schemas.microsoft.com/office/drawing/2014/main" id="{78B4D6C5-9BF0-5A49-9693-24A369DB7785}"/>
              </a:ext>
            </a:extLst>
          </p:cNvPr>
          <p:cNvSpPr>
            <a:spLocks noGrp="1"/>
          </p:cNvSpPr>
          <p:nvPr>
            <p:ph type="dt" sz="half" idx="2"/>
          </p:nvPr>
        </p:nvSpPr>
        <p:spPr>
          <a:xfrm>
            <a:off x="643434" y="6453386"/>
            <a:ext cx="1204572" cy="404614"/>
          </a:xfrm>
          <a:prstGeom prst="rect">
            <a:avLst/>
          </a:prstGeom>
        </p:spPr>
        <p:txBody>
          <a:bodyPr vert="horz" lIns="91440" tIns="45720" rIns="91440" bIns="45720" rtlCol="0" anchor="ctr"/>
          <a:lstStyle>
            <a:lvl1pPr algn="l">
              <a:defRPr sz="1000" baseline="0">
                <a:solidFill>
                  <a:srgbClr val="132856"/>
                </a:solidFill>
                <a:latin typeface="+mn-lt"/>
              </a:defRPr>
            </a:lvl1pPr>
          </a:lstStyle>
          <a:p>
            <a:fld id="{87DE6118-2437-4B30-8E3C-4D2BE6020583}" type="datetimeFigureOut">
              <a:rPr lang="en-US" smtClean="0"/>
              <a:pPr/>
              <a:t>10/29/2020</a:t>
            </a:fld>
            <a:endParaRPr lang="en-US"/>
          </a:p>
        </p:txBody>
      </p:sp>
      <p:sp>
        <p:nvSpPr>
          <p:cNvPr id="23" name="Footer Placeholder 4">
            <a:extLst>
              <a:ext uri="{FF2B5EF4-FFF2-40B4-BE49-F238E27FC236}">
                <a16:creationId xmlns:a16="http://schemas.microsoft.com/office/drawing/2014/main" id="{2A686105-7BC9-224A-B16E-B13F4BA9A2C6}"/>
              </a:ext>
            </a:extLst>
          </p:cNvPr>
          <p:cNvSpPr>
            <a:spLocks noGrp="1"/>
          </p:cNvSpPr>
          <p:nvPr>
            <p:ph type="ftr" sz="quarter" idx="3"/>
          </p:nvPr>
        </p:nvSpPr>
        <p:spPr>
          <a:xfrm>
            <a:off x="2893564" y="6453386"/>
            <a:ext cx="4851699" cy="404614"/>
          </a:xfrm>
          <a:prstGeom prst="rect">
            <a:avLst/>
          </a:prstGeom>
        </p:spPr>
        <p:txBody>
          <a:bodyPr vert="horz" lIns="91440" tIns="45720" rIns="91440" bIns="45720" rtlCol="0" anchor="ctr"/>
          <a:lstStyle>
            <a:lvl1pPr algn="l">
              <a:defRPr sz="1000" baseline="0">
                <a:solidFill>
                  <a:srgbClr val="132856"/>
                </a:solidFill>
                <a:latin typeface="+mn-lt"/>
              </a:defRPr>
            </a:lvl1pPr>
          </a:lstStyle>
          <a:p>
            <a:endParaRPr lang="en-US"/>
          </a:p>
        </p:txBody>
      </p:sp>
      <p:sp>
        <p:nvSpPr>
          <p:cNvPr id="13" name="Rectangle 12">
            <a:extLst>
              <a:ext uri="{FF2B5EF4-FFF2-40B4-BE49-F238E27FC236}">
                <a16:creationId xmlns:a16="http://schemas.microsoft.com/office/drawing/2014/main" id="{E6D7D776-D791-A645-9ECF-9C0B75DAE595}"/>
              </a:ext>
            </a:extLst>
          </p:cNvPr>
          <p:cNvSpPr/>
          <p:nvPr userDrawn="1"/>
        </p:nvSpPr>
        <p:spPr>
          <a:xfrm>
            <a:off x="7715346" y="1"/>
            <a:ext cx="321112" cy="280207"/>
          </a:xfrm>
          <a:prstGeom prst="rect">
            <a:avLst/>
          </a:prstGeom>
          <a:solidFill>
            <a:srgbClr val="025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Rectangle 13">
            <a:extLst>
              <a:ext uri="{FF2B5EF4-FFF2-40B4-BE49-F238E27FC236}">
                <a16:creationId xmlns:a16="http://schemas.microsoft.com/office/drawing/2014/main" id="{500608E4-FCDF-7341-BDDE-2D407FE18E82}"/>
              </a:ext>
            </a:extLst>
          </p:cNvPr>
          <p:cNvSpPr/>
          <p:nvPr userDrawn="1"/>
        </p:nvSpPr>
        <p:spPr>
          <a:xfrm>
            <a:off x="4117877" y="280209"/>
            <a:ext cx="878830" cy="280207"/>
          </a:xfrm>
          <a:prstGeom prst="rect">
            <a:avLst/>
          </a:prstGeom>
          <a:solidFill>
            <a:srgbClr val="038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Rectangle 14">
            <a:extLst>
              <a:ext uri="{FF2B5EF4-FFF2-40B4-BE49-F238E27FC236}">
                <a16:creationId xmlns:a16="http://schemas.microsoft.com/office/drawing/2014/main" id="{CDE3FFE0-A21C-7741-92B5-34AB4E684857}"/>
              </a:ext>
            </a:extLst>
          </p:cNvPr>
          <p:cNvSpPr/>
          <p:nvPr userDrawn="1"/>
        </p:nvSpPr>
        <p:spPr>
          <a:xfrm>
            <a:off x="642812" y="0"/>
            <a:ext cx="321112"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Plassholder for bilde 12">
            <a:extLst>
              <a:ext uri="{FF2B5EF4-FFF2-40B4-BE49-F238E27FC236}">
                <a16:creationId xmlns:a16="http://schemas.microsoft.com/office/drawing/2014/main" id="{BEEEAE90-EF8E-3743-B611-305BD4EAA34A}"/>
              </a:ext>
            </a:extLst>
          </p:cNvPr>
          <p:cNvSpPr>
            <a:spLocks noGrp="1"/>
          </p:cNvSpPr>
          <p:nvPr>
            <p:ph type="pic" sz="quarter" idx="15"/>
          </p:nvPr>
        </p:nvSpPr>
        <p:spPr>
          <a:xfrm>
            <a:off x="8036457" y="0"/>
            <a:ext cx="4155543" cy="6858000"/>
          </a:xfrm>
        </p:spPr>
        <p:txBody>
          <a:bodyPr/>
          <a:lstStyle/>
          <a:p>
            <a:r>
              <a:rPr lang="en-GB"/>
              <a:t>Click icon to add picture</a:t>
            </a:r>
            <a:endParaRPr lang="en-US"/>
          </a:p>
        </p:txBody>
      </p:sp>
    </p:spTree>
    <p:extLst>
      <p:ext uri="{BB962C8B-B14F-4D97-AF65-F5344CB8AC3E}">
        <p14:creationId xmlns:p14="http://schemas.microsoft.com/office/powerpoint/2010/main" val="1119004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alpha val="9804"/>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3434" y="685800"/>
            <a:ext cx="10881616" cy="1485900"/>
          </a:xfrm>
          <a:prstGeom prst="rect">
            <a:avLst/>
          </a:prstGeom>
        </p:spPr>
        <p:txBody>
          <a:bodyPr vert="horz" lIns="91440" tIns="45720" rIns="91440" bIns="45720" rtlCol="0" anchor="t">
            <a:normAutofit/>
          </a:bodyPr>
          <a:lstStyle/>
          <a:p>
            <a:r>
              <a:rPr lang="nb-NO"/>
              <a:t>Klikk for å redigere tittelstil</a:t>
            </a:r>
            <a:endParaRPr lang="en-US"/>
          </a:p>
        </p:txBody>
      </p:sp>
      <p:sp>
        <p:nvSpPr>
          <p:cNvPr id="3" name="Text Placeholder 2"/>
          <p:cNvSpPr>
            <a:spLocks noGrp="1"/>
          </p:cNvSpPr>
          <p:nvPr>
            <p:ph type="body" idx="1"/>
          </p:nvPr>
        </p:nvSpPr>
        <p:spPr>
          <a:xfrm>
            <a:off x="643434" y="2286000"/>
            <a:ext cx="10881616" cy="3474182"/>
          </a:xfrm>
          <a:prstGeom prst="rect">
            <a:avLst/>
          </a:prstGeom>
        </p:spPr>
        <p:txBody>
          <a:bodyPr vert="horz" lIns="91440" tIns="45720" rIns="91440" bIns="45720" rtlCol="0">
            <a:normAutofit/>
          </a:bodyPr>
          <a:lstStyle/>
          <a:p>
            <a:pPr lvl="0"/>
            <a:r>
              <a:rPr lang="nb-NO"/>
              <a:t>Rediger tekststiler i malen
Andre nivå
Tredje nivå
Fjerde nivå
Femte nivå</a:t>
            </a:r>
            <a:endParaRPr lang="en-US"/>
          </a:p>
        </p:txBody>
      </p:sp>
      <p:sp>
        <p:nvSpPr>
          <p:cNvPr id="4" name="Date Placeholder 3"/>
          <p:cNvSpPr>
            <a:spLocks noGrp="1"/>
          </p:cNvSpPr>
          <p:nvPr>
            <p:ph type="dt" sz="half" idx="2"/>
          </p:nvPr>
        </p:nvSpPr>
        <p:spPr>
          <a:xfrm>
            <a:off x="643434" y="6453386"/>
            <a:ext cx="1204572" cy="404614"/>
          </a:xfrm>
          <a:prstGeom prst="rect">
            <a:avLst/>
          </a:prstGeom>
        </p:spPr>
        <p:txBody>
          <a:bodyPr vert="horz" lIns="91440" tIns="45720" rIns="91440" bIns="45720" rtlCol="0" anchor="ctr"/>
          <a:lstStyle>
            <a:lvl1pPr algn="l">
              <a:defRPr sz="1000" baseline="0">
                <a:solidFill>
                  <a:srgbClr val="132856"/>
                </a:solidFill>
                <a:latin typeface="+mn-lt"/>
              </a:defRPr>
            </a:lvl1pPr>
          </a:lstStyle>
          <a:p>
            <a:fld id="{87DE6118-2437-4B30-8E3C-4D2BE6020583}" type="datetimeFigureOut">
              <a:rPr lang="en-US" smtClean="0"/>
              <a:pPr/>
              <a:t>10/29/2020</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000" baseline="0">
                <a:solidFill>
                  <a:srgbClr val="132856"/>
                </a:solidFill>
                <a:latin typeface="+mn-lt"/>
              </a:defRPr>
            </a:lvl1pPr>
          </a:lstStyle>
          <a:p>
            <a:endParaRPr lang="en-US"/>
          </a:p>
        </p:txBody>
      </p:sp>
      <p:sp>
        <p:nvSpPr>
          <p:cNvPr id="6" name="Slide Number Placeholder 5"/>
          <p:cNvSpPr>
            <a:spLocks noGrp="1"/>
          </p:cNvSpPr>
          <p:nvPr>
            <p:ph type="sldNum" sz="quarter" idx="4"/>
          </p:nvPr>
        </p:nvSpPr>
        <p:spPr>
          <a:xfrm>
            <a:off x="9928758" y="6453386"/>
            <a:ext cx="1596292" cy="404614"/>
          </a:xfrm>
          <a:prstGeom prst="rect">
            <a:avLst/>
          </a:prstGeom>
        </p:spPr>
        <p:txBody>
          <a:bodyPr vert="horz" lIns="91440" tIns="45720" rIns="91440" bIns="45720" rtlCol="0" anchor="ctr"/>
          <a:lstStyle>
            <a:lvl1pPr algn="r">
              <a:defRPr sz="1000" baseline="0">
                <a:solidFill>
                  <a:srgbClr val="132856"/>
                </a:solidFill>
                <a:latin typeface="+mn-lt"/>
              </a:defRPr>
            </a:lvl1pPr>
          </a:lstStyle>
          <a:p>
            <a:fld id="{69E57DC2-970A-4B3E-BB1C-7A09969E49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7" r:id="rId2"/>
    <p:sldLayoutId id="2147483675" r:id="rId3"/>
    <p:sldLayoutId id="2147483678" r:id="rId4"/>
    <p:sldLayoutId id="2147483680" r:id="rId5"/>
    <p:sldLayoutId id="2147483676" r:id="rId6"/>
    <p:sldLayoutId id="2147483668" r:id="rId7"/>
    <p:sldLayoutId id="2147483650" r:id="rId8"/>
    <p:sldLayoutId id="2147483688" r:id="rId9"/>
    <p:sldLayoutId id="2147483686" r:id="rId10"/>
    <p:sldLayoutId id="2147483663" r:id="rId11"/>
    <p:sldLayoutId id="2147483689" r:id="rId12"/>
    <p:sldLayoutId id="2147483683" r:id="rId13"/>
    <p:sldLayoutId id="2147483684" r:id="rId14"/>
    <p:sldLayoutId id="2147483685" r:id="rId15"/>
    <p:sldLayoutId id="2147483687" r:id="rId16"/>
    <p:sldLayoutId id="2147483654" r:id="rId17"/>
    <p:sldLayoutId id="2147483681" r:id="rId18"/>
    <p:sldLayoutId id="2147483682" r:id="rId19"/>
  </p:sldLayoutIdLst>
  <p:txStyles>
    <p:titleStyle>
      <a:lvl1pPr algn="l" defTabSz="914400" rtl="0" eaLnBrk="1" latinLnBrk="0" hangingPunct="1">
        <a:lnSpc>
          <a:spcPct val="89000"/>
        </a:lnSpc>
        <a:spcBef>
          <a:spcPct val="0"/>
        </a:spcBef>
        <a:buNone/>
        <a:defRPr sz="5600" b="1" i="0" kern="1200" baseline="0">
          <a:solidFill>
            <a:srgbClr val="132856"/>
          </a:solidFill>
          <a:latin typeface="Franklin Gothic Demi" panose="020B0603020102020204" pitchFamily="34" charset="0"/>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rgbClr val="132856"/>
          </a:solidFill>
          <a:latin typeface="+mj-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slides/_rels/slide8.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7005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CB86E31F-55FF-2E41-AB26-CEECCBD285AA}"/>
              </a:ext>
            </a:extLst>
          </p:cNvPr>
          <p:cNvSpPr>
            <a:spLocks noGrp="1"/>
          </p:cNvSpPr>
          <p:nvPr>
            <p:ph type="subTitle" idx="1"/>
          </p:nvPr>
        </p:nvSpPr>
        <p:spPr>
          <a:xfrm>
            <a:off x="643435" y="3886158"/>
            <a:ext cx="11227453" cy="914441"/>
          </a:xfrm>
        </p:spPr>
        <p:txBody>
          <a:bodyPr>
            <a:normAutofit/>
          </a:bodyPr>
          <a:lstStyle/>
          <a:p>
            <a:r>
              <a:rPr lang="nb-NO" sz="1900"/>
              <a:t> </a:t>
            </a:r>
          </a:p>
          <a:p>
            <a:r>
              <a:rPr lang="nb-NO" sz="1900"/>
              <a:t>19 </a:t>
            </a:r>
            <a:r>
              <a:rPr lang="nb-NO" sz="1900" err="1"/>
              <a:t>October</a:t>
            </a:r>
            <a:r>
              <a:rPr lang="nb-NO" sz="1900"/>
              <a:t> 2020 </a:t>
            </a:r>
          </a:p>
          <a:p>
            <a:endParaRPr lang="nb-NO"/>
          </a:p>
        </p:txBody>
      </p:sp>
      <p:sp>
        <p:nvSpPr>
          <p:cNvPr id="3" name="Text Placeholder 2">
            <a:extLst>
              <a:ext uri="{FF2B5EF4-FFF2-40B4-BE49-F238E27FC236}">
                <a16:creationId xmlns:a16="http://schemas.microsoft.com/office/drawing/2014/main" id="{20B9E2AE-17D2-1A43-8B68-275E4E90DD5E}"/>
              </a:ext>
            </a:extLst>
          </p:cNvPr>
          <p:cNvSpPr>
            <a:spLocks noGrp="1"/>
          </p:cNvSpPr>
          <p:nvPr>
            <p:ph type="body" sz="quarter" idx="13"/>
          </p:nvPr>
        </p:nvSpPr>
        <p:spPr/>
        <p:txBody>
          <a:bodyPr>
            <a:normAutofit fontScale="85000" lnSpcReduction="10000"/>
          </a:bodyPr>
          <a:lstStyle/>
          <a:p>
            <a:r>
              <a:rPr lang="nb-NO"/>
              <a:t>The </a:t>
            </a:r>
            <a:r>
              <a:rPr lang="nb-NO" err="1"/>
              <a:t>EITI’s</a:t>
            </a:r>
            <a:r>
              <a:rPr lang="nb-NO"/>
              <a:t> </a:t>
            </a:r>
            <a:r>
              <a:rPr lang="nb-NO" err="1"/>
              <a:t>role</a:t>
            </a:r>
            <a:r>
              <a:rPr lang="nb-NO"/>
              <a:t> in </a:t>
            </a:r>
            <a:r>
              <a:rPr lang="nb-NO" err="1"/>
              <a:t>addressing</a:t>
            </a:r>
            <a:r>
              <a:rPr lang="nb-NO"/>
              <a:t> </a:t>
            </a:r>
            <a:r>
              <a:rPr lang="nb-NO" err="1"/>
              <a:t>corruption</a:t>
            </a:r>
            <a:r>
              <a:rPr lang="nb-NO"/>
              <a:t>  </a:t>
            </a:r>
          </a:p>
        </p:txBody>
      </p:sp>
    </p:spTree>
    <p:extLst>
      <p:ext uri="{BB962C8B-B14F-4D97-AF65-F5344CB8AC3E}">
        <p14:creationId xmlns:p14="http://schemas.microsoft.com/office/powerpoint/2010/main" val="2623336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E886B-9BE6-4A8B-864C-F02E4CCE23F0}"/>
              </a:ext>
            </a:extLst>
          </p:cNvPr>
          <p:cNvSpPr>
            <a:spLocks noGrp="1"/>
          </p:cNvSpPr>
          <p:nvPr>
            <p:ph type="title"/>
          </p:nvPr>
        </p:nvSpPr>
        <p:spPr/>
        <p:txBody>
          <a:bodyPr/>
          <a:lstStyle/>
          <a:p>
            <a:r>
              <a:rPr lang="nb-NO" err="1"/>
              <a:t>Background</a:t>
            </a:r>
            <a:r>
              <a:rPr lang="nb-NO"/>
              <a:t>:</a:t>
            </a:r>
          </a:p>
        </p:txBody>
      </p:sp>
      <p:sp>
        <p:nvSpPr>
          <p:cNvPr id="3" name="Content Placeholder 2">
            <a:extLst>
              <a:ext uri="{FF2B5EF4-FFF2-40B4-BE49-F238E27FC236}">
                <a16:creationId xmlns:a16="http://schemas.microsoft.com/office/drawing/2014/main" id="{4C3BA708-F6F8-4E5D-A3D7-93B9A39C098A}"/>
              </a:ext>
            </a:extLst>
          </p:cNvPr>
          <p:cNvSpPr>
            <a:spLocks noGrp="1"/>
          </p:cNvSpPr>
          <p:nvPr>
            <p:ph idx="1"/>
          </p:nvPr>
        </p:nvSpPr>
        <p:spPr/>
        <p:txBody>
          <a:bodyPr/>
          <a:lstStyle/>
          <a:p>
            <a:r>
              <a:rPr lang="nb-NO" err="1"/>
              <a:t>Consultation</a:t>
            </a:r>
            <a:r>
              <a:rPr lang="nb-NO"/>
              <a:t> (</a:t>
            </a:r>
            <a:r>
              <a:rPr lang="nb-NO" err="1"/>
              <a:t>January-February</a:t>
            </a:r>
            <a:r>
              <a:rPr lang="nb-NO"/>
              <a:t> 2020):  </a:t>
            </a:r>
            <a:r>
              <a:rPr lang="nb-NO" err="1"/>
              <a:t>Broad</a:t>
            </a:r>
            <a:r>
              <a:rPr lang="nb-NO"/>
              <a:t> support from </a:t>
            </a:r>
            <a:r>
              <a:rPr lang="nb-NO" err="1"/>
              <a:t>implementing</a:t>
            </a:r>
            <a:r>
              <a:rPr lang="nb-NO"/>
              <a:t> </a:t>
            </a:r>
            <a:r>
              <a:rPr lang="nb-NO" err="1"/>
              <a:t>countries</a:t>
            </a:r>
            <a:r>
              <a:rPr lang="nb-NO"/>
              <a:t> for EITI to </a:t>
            </a:r>
            <a:r>
              <a:rPr lang="nb-NO" err="1"/>
              <a:t>engage</a:t>
            </a:r>
            <a:r>
              <a:rPr lang="nb-NO"/>
              <a:t> in anti-</a:t>
            </a:r>
            <a:r>
              <a:rPr lang="nb-NO" err="1"/>
              <a:t>corruption</a:t>
            </a:r>
            <a:r>
              <a:rPr lang="nb-NO"/>
              <a:t> </a:t>
            </a:r>
            <a:r>
              <a:rPr lang="nb-NO" err="1"/>
              <a:t>efforts</a:t>
            </a:r>
            <a:endParaRPr lang="nb-NO"/>
          </a:p>
          <a:p>
            <a:r>
              <a:rPr lang="nb-NO"/>
              <a:t>Board </a:t>
            </a:r>
            <a:r>
              <a:rPr lang="nb-NO" err="1"/>
              <a:t>strategy</a:t>
            </a:r>
            <a:r>
              <a:rPr lang="nb-NO"/>
              <a:t> retreat in </a:t>
            </a:r>
            <a:r>
              <a:rPr lang="nb-NO" err="1"/>
              <a:t>February</a:t>
            </a:r>
            <a:r>
              <a:rPr lang="nb-NO"/>
              <a:t> 2020: </a:t>
            </a:r>
            <a:r>
              <a:rPr lang="nb-NO" err="1"/>
              <a:t>Confirmed</a:t>
            </a:r>
            <a:r>
              <a:rPr lang="nb-NO"/>
              <a:t> anti-</a:t>
            </a:r>
            <a:r>
              <a:rPr lang="nb-NO" err="1"/>
              <a:t>corruption</a:t>
            </a:r>
            <a:r>
              <a:rPr lang="nb-NO"/>
              <a:t> as a </a:t>
            </a:r>
            <a:r>
              <a:rPr lang="nb-NO" err="1"/>
              <a:t>priority</a:t>
            </a:r>
            <a:r>
              <a:rPr lang="nb-NO"/>
              <a:t>. </a:t>
            </a:r>
            <a:r>
              <a:rPr lang="nb-NO" err="1"/>
              <a:t>Identified</a:t>
            </a:r>
            <a:r>
              <a:rPr lang="nb-NO"/>
              <a:t> </a:t>
            </a:r>
            <a:r>
              <a:rPr lang="nb-NO" err="1"/>
              <a:t>next</a:t>
            </a:r>
            <a:r>
              <a:rPr lang="nb-NO"/>
              <a:t> </a:t>
            </a:r>
            <a:r>
              <a:rPr lang="nb-NO" err="1"/>
              <a:t>steps</a:t>
            </a:r>
            <a:r>
              <a:rPr lang="nb-NO"/>
              <a:t>:</a:t>
            </a:r>
          </a:p>
          <a:p>
            <a:pPr lvl="1"/>
            <a:r>
              <a:rPr lang="nb-NO" err="1"/>
              <a:t>Articulate</a:t>
            </a:r>
            <a:r>
              <a:rPr lang="nb-NO"/>
              <a:t> </a:t>
            </a:r>
            <a:r>
              <a:rPr lang="nb-NO" err="1"/>
              <a:t>the</a:t>
            </a:r>
            <a:r>
              <a:rPr lang="nb-NO"/>
              <a:t> </a:t>
            </a:r>
            <a:r>
              <a:rPr lang="nb-NO" err="1"/>
              <a:t>EITI’s</a:t>
            </a:r>
            <a:r>
              <a:rPr lang="nb-NO"/>
              <a:t> </a:t>
            </a:r>
            <a:r>
              <a:rPr lang="nb-NO" err="1"/>
              <a:t>role</a:t>
            </a:r>
            <a:r>
              <a:rPr lang="nb-NO"/>
              <a:t> in </a:t>
            </a:r>
            <a:r>
              <a:rPr lang="nb-NO" err="1"/>
              <a:t>addressing</a:t>
            </a:r>
            <a:r>
              <a:rPr lang="nb-NO"/>
              <a:t> </a:t>
            </a:r>
            <a:r>
              <a:rPr lang="nb-NO" err="1"/>
              <a:t>corruption</a:t>
            </a:r>
            <a:r>
              <a:rPr lang="nb-NO"/>
              <a:t> (</a:t>
            </a:r>
            <a:r>
              <a:rPr lang="nb-NO" err="1"/>
              <a:t>gobal</a:t>
            </a:r>
            <a:r>
              <a:rPr lang="nb-NO"/>
              <a:t> and </a:t>
            </a:r>
            <a:r>
              <a:rPr lang="nb-NO" err="1"/>
              <a:t>national</a:t>
            </a:r>
            <a:r>
              <a:rPr lang="nb-NO"/>
              <a:t> </a:t>
            </a:r>
            <a:r>
              <a:rPr lang="nb-NO" err="1"/>
              <a:t>level</a:t>
            </a:r>
            <a:r>
              <a:rPr lang="nb-NO"/>
              <a:t>)</a:t>
            </a:r>
          </a:p>
          <a:p>
            <a:pPr lvl="1"/>
            <a:r>
              <a:rPr lang="nb-NO" err="1"/>
              <a:t>Provide</a:t>
            </a:r>
            <a:r>
              <a:rPr lang="nb-NO"/>
              <a:t> </a:t>
            </a:r>
            <a:r>
              <a:rPr lang="nb-NO" err="1"/>
              <a:t>implementation</a:t>
            </a:r>
            <a:r>
              <a:rPr lang="nb-NO"/>
              <a:t> support to </a:t>
            </a:r>
            <a:r>
              <a:rPr lang="nb-NO" err="1"/>
              <a:t>MSGs</a:t>
            </a:r>
            <a:endParaRPr lang="nb-NO"/>
          </a:p>
          <a:p>
            <a:pPr lvl="1"/>
            <a:r>
              <a:rPr lang="nb-NO" err="1"/>
              <a:t>Engage</a:t>
            </a:r>
            <a:r>
              <a:rPr lang="nb-NO"/>
              <a:t> </a:t>
            </a:r>
            <a:r>
              <a:rPr lang="nb-NO" err="1"/>
              <a:t>companies</a:t>
            </a:r>
            <a:r>
              <a:rPr lang="nb-NO"/>
              <a:t> and partners </a:t>
            </a:r>
          </a:p>
          <a:p>
            <a:endParaRPr lang="nb-NO"/>
          </a:p>
        </p:txBody>
      </p:sp>
    </p:spTree>
    <p:extLst>
      <p:ext uri="{BB962C8B-B14F-4D97-AF65-F5344CB8AC3E}">
        <p14:creationId xmlns:p14="http://schemas.microsoft.com/office/powerpoint/2010/main" val="2638242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CFE86B-E398-8846-A81C-5BBC10A9618D}"/>
              </a:ext>
            </a:extLst>
          </p:cNvPr>
          <p:cNvSpPr>
            <a:spLocks noGrp="1"/>
          </p:cNvSpPr>
          <p:nvPr>
            <p:ph idx="1"/>
          </p:nvPr>
        </p:nvSpPr>
        <p:spPr>
          <a:xfrm>
            <a:off x="514949" y="1831495"/>
            <a:ext cx="3327499" cy="2465772"/>
          </a:xfrm>
        </p:spPr>
        <p:txBody>
          <a:bodyPr>
            <a:normAutofit lnSpcReduction="10000"/>
          </a:bodyPr>
          <a:lstStyle/>
          <a:p>
            <a:pPr marL="0" indent="0" algn="ctr">
              <a:buNone/>
            </a:pPr>
            <a:r>
              <a:rPr lang="nb-NO" sz="2800" b="1" i="1"/>
              <a:t>Panama Papers</a:t>
            </a:r>
          </a:p>
          <a:p>
            <a:pPr marL="0" indent="0" algn="ctr">
              <a:buNone/>
            </a:pPr>
            <a:r>
              <a:rPr lang="nb-NO" sz="2800" b="1" i="1" err="1"/>
              <a:t>Unaoil</a:t>
            </a:r>
            <a:r>
              <a:rPr lang="nb-NO" sz="2800" b="1" i="1"/>
              <a:t> </a:t>
            </a:r>
            <a:r>
              <a:rPr lang="nb-NO" sz="2800" b="1" i="1" err="1"/>
              <a:t>Leaks</a:t>
            </a:r>
            <a:endParaRPr lang="nb-NO" sz="2800" b="1" i="1"/>
          </a:p>
          <a:p>
            <a:pPr marL="0" indent="0" algn="ctr">
              <a:buNone/>
            </a:pPr>
            <a:r>
              <a:rPr lang="nb-NO" sz="2800" b="1" i="1"/>
              <a:t>Car-Wash </a:t>
            </a:r>
            <a:r>
              <a:rPr lang="nb-NO" sz="2800" b="1" i="1" err="1"/>
              <a:t>Scandal</a:t>
            </a:r>
            <a:endParaRPr lang="nb-NO" sz="2800" b="1" i="1"/>
          </a:p>
          <a:p>
            <a:pPr marL="0" indent="0" algn="ctr">
              <a:buNone/>
            </a:pPr>
            <a:r>
              <a:rPr lang="nb-NO" sz="2800" b="1" i="1" err="1"/>
              <a:t>Malaysian</a:t>
            </a:r>
            <a:r>
              <a:rPr lang="nb-NO" sz="2800" b="1" i="1"/>
              <a:t> 1MDB </a:t>
            </a:r>
            <a:r>
              <a:rPr lang="nb-NO" sz="2800" b="1" i="1" err="1"/>
              <a:t>Scandal</a:t>
            </a:r>
            <a:endParaRPr lang="nb-NO" sz="2800" b="1" i="1"/>
          </a:p>
          <a:p>
            <a:pPr marL="0" indent="0">
              <a:buNone/>
            </a:pPr>
            <a:endParaRPr lang="nb-NO"/>
          </a:p>
        </p:txBody>
      </p:sp>
      <p:sp>
        <p:nvSpPr>
          <p:cNvPr id="2" name="Title 1">
            <a:extLst>
              <a:ext uri="{FF2B5EF4-FFF2-40B4-BE49-F238E27FC236}">
                <a16:creationId xmlns:a16="http://schemas.microsoft.com/office/drawing/2014/main" id="{3FEE08A5-4E22-6349-B535-1C8C09AB60E5}"/>
              </a:ext>
            </a:extLst>
          </p:cNvPr>
          <p:cNvSpPr>
            <a:spLocks noGrp="1"/>
          </p:cNvSpPr>
          <p:nvPr>
            <p:ph type="title"/>
          </p:nvPr>
        </p:nvSpPr>
        <p:spPr>
          <a:xfrm>
            <a:off x="642812" y="758118"/>
            <a:ext cx="10200334" cy="814556"/>
          </a:xfrm>
        </p:spPr>
        <p:txBody>
          <a:bodyPr/>
          <a:lstStyle/>
          <a:p>
            <a:r>
              <a:rPr lang="nb-NO" sz="4400" err="1"/>
              <a:t>Corruption</a:t>
            </a:r>
            <a:r>
              <a:rPr lang="nb-NO" sz="4400"/>
              <a:t> Risks in </a:t>
            </a:r>
            <a:r>
              <a:rPr lang="nb-NO" sz="4400" err="1"/>
              <a:t>the</a:t>
            </a:r>
            <a:r>
              <a:rPr lang="nb-NO" sz="4400"/>
              <a:t> </a:t>
            </a:r>
            <a:r>
              <a:rPr lang="nb-NO" sz="4400" err="1"/>
              <a:t>Extractive</a:t>
            </a:r>
            <a:r>
              <a:rPr lang="nb-NO" sz="4400"/>
              <a:t> </a:t>
            </a:r>
            <a:r>
              <a:rPr lang="nb-NO" sz="4400" err="1"/>
              <a:t>Sector</a:t>
            </a:r>
            <a:endParaRPr lang="nb-NO" sz="4400"/>
          </a:p>
        </p:txBody>
      </p:sp>
      <p:grpSp>
        <p:nvGrpSpPr>
          <p:cNvPr id="30" name="Graphic 12" descr="Chevron arrows">
            <a:extLst>
              <a:ext uri="{FF2B5EF4-FFF2-40B4-BE49-F238E27FC236}">
                <a16:creationId xmlns:a16="http://schemas.microsoft.com/office/drawing/2014/main" id="{7C4CD4F2-D4E4-43EA-B3CC-C0680F22E0A7}"/>
              </a:ext>
            </a:extLst>
          </p:cNvPr>
          <p:cNvGrpSpPr/>
          <p:nvPr/>
        </p:nvGrpSpPr>
        <p:grpSpPr>
          <a:xfrm>
            <a:off x="3680274" y="1927761"/>
            <a:ext cx="2199612" cy="1682843"/>
            <a:chOff x="8616240" y="3154756"/>
            <a:chExt cx="914400" cy="914400"/>
          </a:xfrm>
          <a:solidFill>
            <a:srgbClr val="002157"/>
          </a:solidFill>
        </p:grpSpPr>
        <p:sp>
          <p:nvSpPr>
            <p:cNvPr id="31" name="Freeform: Shape 30">
              <a:extLst>
                <a:ext uri="{FF2B5EF4-FFF2-40B4-BE49-F238E27FC236}">
                  <a16:creationId xmlns:a16="http://schemas.microsoft.com/office/drawing/2014/main" id="{CB4F7863-8C61-4575-83F0-22D474E530BD}"/>
                </a:ext>
              </a:extLst>
            </p:cNvPr>
            <p:cNvSpPr/>
            <p:nvPr/>
          </p:nvSpPr>
          <p:spPr>
            <a:xfrm>
              <a:off x="8918659" y="3345256"/>
              <a:ext cx="314325" cy="533400"/>
            </a:xfrm>
            <a:custGeom>
              <a:avLst/>
              <a:gdLst>
                <a:gd name="connsiteX0" fmla="*/ 119063 w 314325"/>
                <a:gd name="connsiteY0" fmla="*/ 0 h 533400"/>
                <a:gd name="connsiteX1" fmla="*/ 0 w 314325"/>
                <a:gd name="connsiteY1" fmla="*/ 0 h 533400"/>
                <a:gd name="connsiteX2" fmla="*/ 200025 w 314325"/>
                <a:gd name="connsiteY2" fmla="*/ 266700 h 533400"/>
                <a:gd name="connsiteX3" fmla="*/ 0 w 314325"/>
                <a:gd name="connsiteY3" fmla="*/ 533400 h 533400"/>
                <a:gd name="connsiteX4" fmla="*/ 119063 w 314325"/>
                <a:gd name="connsiteY4" fmla="*/ 533400 h 533400"/>
                <a:gd name="connsiteX5" fmla="*/ 319088 w 314325"/>
                <a:gd name="connsiteY5" fmla="*/ 266700 h 533400"/>
                <a:gd name="connsiteX6" fmla="*/ 119063 w 314325"/>
                <a:gd name="connsiteY6" fmla="*/ 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4325" h="533400">
                  <a:moveTo>
                    <a:pt x="119063" y="0"/>
                  </a:moveTo>
                  <a:lnTo>
                    <a:pt x="0" y="0"/>
                  </a:lnTo>
                  <a:lnTo>
                    <a:pt x="200025" y="266700"/>
                  </a:lnTo>
                  <a:lnTo>
                    <a:pt x="0" y="533400"/>
                  </a:lnTo>
                  <a:lnTo>
                    <a:pt x="119063" y="533400"/>
                  </a:lnTo>
                  <a:lnTo>
                    <a:pt x="319088" y="266700"/>
                  </a:lnTo>
                  <a:lnTo>
                    <a:pt x="119063" y="0"/>
                  </a:lnTo>
                  <a:close/>
                </a:path>
              </a:pathLst>
            </a:custGeom>
            <a:grpFill/>
            <a:ln w="9525" cap="flat">
              <a:noFill/>
              <a:prstDash val="solid"/>
              <a:miter/>
            </a:ln>
          </p:spPr>
          <p:txBody>
            <a:bodyPr rtlCol="0" anchor="ctr"/>
            <a:lstStyle/>
            <a:p>
              <a:endParaRPr lang="es-AR"/>
            </a:p>
          </p:txBody>
        </p:sp>
        <p:sp>
          <p:nvSpPr>
            <p:cNvPr id="32" name="Freeform: Shape 31">
              <a:extLst>
                <a:ext uri="{FF2B5EF4-FFF2-40B4-BE49-F238E27FC236}">
                  <a16:creationId xmlns:a16="http://schemas.microsoft.com/office/drawing/2014/main" id="{7B415DDC-A052-485B-BDDB-B679878CC47A}"/>
                </a:ext>
              </a:extLst>
            </p:cNvPr>
            <p:cNvSpPr/>
            <p:nvPr/>
          </p:nvSpPr>
          <p:spPr>
            <a:xfrm>
              <a:off x="8690059" y="3345256"/>
              <a:ext cx="314325" cy="533400"/>
            </a:xfrm>
            <a:custGeom>
              <a:avLst/>
              <a:gdLst>
                <a:gd name="connsiteX0" fmla="*/ 0 w 314325"/>
                <a:gd name="connsiteY0" fmla="*/ 533400 h 533400"/>
                <a:gd name="connsiteX1" fmla="*/ 119063 w 314325"/>
                <a:gd name="connsiteY1" fmla="*/ 533400 h 533400"/>
                <a:gd name="connsiteX2" fmla="*/ 319088 w 314325"/>
                <a:gd name="connsiteY2" fmla="*/ 266700 h 533400"/>
                <a:gd name="connsiteX3" fmla="*/ 119063 w 314325"/>
                <a:gd name="connsiteY3" fmla="*/ 0 h 533400"/>
                <a:gd name="connsiteX4" fmla="*/ 0 w 314325"/>
                <a:gd name="connsiteY4" fmla="*/ 0 h 533400"/>
                <a:gd name="connsiteX5" fmla="*/ 200025 w 314325"/>
                <a:gd name="connsiteY5" fmla="*/ 266700 h 533400"/>
                <a:gd name="connsiteX6" fmla="*/ 0 w 314325"/>
                <a:gd name="connsiteY6" fmla="*/ 53340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4325" h="533400">
                  <a:moveTo>
                    <a:pt x="0" y="533400"/>
                  </a:moveTo>
                  <a:lnTo>
                    <a:pt x="119063" y="533400"/>
                  </a:lnTo>
                  <a:lnTo>
                    <a:pt x="319088" y="266700"/>
                  </a:lnTo>
                  <a:lnTo>
                    <a:pt x="119063" y="0"/>
                  </a:lnTo>
                  <a:lnTo>
                    <a:pt x="0" y="0"/>
                  </a:lnTo>
                  <a:lnTo>
                    <a:pt x="200025" y="266700"/>
                  </a:lnTo>
                  <a:lnTo>
                    <a:pt x="0" y="533400"/>
                  </a:lnTo>
                  <a:close/>
                </a:path>
              </a:pathLst>
            </a:custGeom>
            <a:grpFill/>
            <a:ln w="9525" cap="flat">
              <a:noFill/>
              <a:prstDash val="solid"/>
              <a:miter/>
            </a:ln>
          </p:spPr>
          <p:txBody>
            <a:bodyPr rtlCol="0" anchor="ctr"/>
            <a:lstStyle/>
            <a:p>
              <a:endParaRPr lang="es-AR"/>
            </a:p>
          </p:txBody>
        </p:sp>
        <p:sp>
          <p:nvSpPr>
            <p:cNvPr id="33" name="Freeform: Shape 32">
              <a:extLst>
                <a:ext uri="{FF2B5EF4-FFF2-40B4-BE49-F238E27FC236}">
                  <a16:creationId xmlns:a16="http://schemas.microsoft.com/office/drawing/2014/main" id="{7640DCCE-A527-4628-B261-E752B137570D}"/>
                </a:ext>
              </a:extLst>
            </p:cNvPr>
            <p:cNvSpPr/>
            <p:nvPr/>
          </p:nvSpPr>
          <p:spPr>
            <a:xfrm>
              <a:off x="9147259" y="3345256"/>
              <a:ext cx="314325" cy="533400"/>
            </a:xfrm>
            <a:custGeom>
              <a:avLst/>
              <a:gdLst>
                <a:gd name="connsiteX0" fmla="*/ 119063 w 314325"/>
                <a:gd name="connsiteY0" fmla="*/ 0 h 533400"/>
                <a:gd name="connsiteX1" fmla="*/ 0 w 314325"/>
                <a:gd name="connsiteY1" fmla="*/ 0 h 533400"/>
                <a:gd name="connsiteX2" fmla="*/ 200025 w 314325"/>
                <a:gd name="connsiteY2" fmla="*/ 266700 h 533400"/>
                <a:gd name="connsiteX3" fmla="*/ 0 w 314325"/>
                <a:gd name="connsiteY3" fmla="*/ 533400 h 533400"/>
                <a:gd name="connsiteX4" fmla="*/ 119063 w 314325"/>
                <a:gd name="connsiteY4" fmla="*/ 533400 h 533400"/>
                <a:gd name="connsiteX5" fmla="*/ 319088 w 314325"/>
                <a:gd name="connsiteY5" fmla="*/ 266700 h 533400"/>
                <a:gd name="connsiteX6" fmla="*/ 119063 w 314325"/>
                <a:gd name="connsiteY6" fmla="*/ 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4325" h="533400">
                  <a:moveTo>
                    <a:pt x="119063" y="0"/>
                  </a:moveTo>
                  <a:lnTo>
                    <a:pt x="0" y="0"/>
                  </a:lnTo>
                  <a:lnTo>
                    <a:pt x="200025" y="266700"/>
                  </a:lnTo>
                  <a:lnTo>
                    <a:pt x="0" y="533400"/>
                  </a:lnTo>
                  <a:lnTo>
                    <a:pt x="119063" y="533400"/>
                  </a:lnTo>
                  <a:lnTo>
                    <a:pt x="319088" y="266700"/>
                  </a:lnTo>
                  <a:lnTo>
                    <a:pt x="119063" y="0"/>
                  </a:lnTo>
                  <a:close/>
                </a:path>
              </a:pathLst>
            </a:custGeom>
            <a:grpFill/>
            <a:ln w="9525" cap="flat">
              <a:noFill/>
              <a:prstDash val="solid"/>
              <a:miter/>
            </a:ln>
          </p:spPr>
          <p:txBody>
            <a:bodyPr rtlCol="0" anchor="ctr"/>
            <a:lstStyle/>
            <a:p>
              <a:endParaRPr lang="es-AR"/>
            </a:p>
          </p:txBody>
        </p:sp>
      </p:grpSp>
      <p:grpSp>
        <p:nvGrpSpPr>
          <p:cNvPr id="34" name="Graphic 14" descr="Siren">
            <a:extLst>
              <a:ext uri="{FF2B5EF4-FFF2-40B4-BE49-F238E27FC236}">
                <a16:creationId xmlns:a16="http://schemas.microsoft.com/office/drawing/2014/main" id="{414ADA4C-F502-461D-81D5-6ACE426ECE2E}"/>
              </a:ext>
            </a:extLst>
          </p:cNvPr>
          <p:cNvGrpSpPr/>
          <p:nvPr/>
        </p:nvGrpSpPr>
        <p:grpSpPr>
          <a:xfrm>
            <a:off x="9911254" y="2490951"/>
            <a:ext cx="1986455" cy="2068741"/>
            <a:chOff x="8766240" y="3304756"/>
            <a:chExt cx="914400" cy="914400"/>
          </a:xfrm>
          <a:solidFill>
            <a:srgbClr val="C00000"/>
          </a:solidFill>
        </p:grpSpPr>
        <p:sp>
          <p:nvSpPr>
            <p:cNvPr id="35" name="Freeform: Shape 34">
              <a:extLst>
                <a:ext uri="{FF2B5EF4-FFF2-40B4-BE49-F238E27FC236}">
                  <a16:creationId xmlns:a16="http://schemas.microsoft.com/office/drawing/2014/main" id="{B0305547-7712-4CC2-9655-5ABEFC97A478}"/>
                </a:ext>
              </a:extLst>
            </p:cNvPr>
            <p:cNvSpPr/>
            <p:nvPr/>
          </p:nvSpPr>
          <p:spPr>
            <a:xfrm>
              <a:off x="9204390" y="3438106"/>
              <a:ext cx="38100" cy="114300"/>
            </a:xfrm>
            <a:custGeom>
              <a:avLst/>
              <a:gdLst>
                <a:gd name="connsiteX0" fmla="*/ 0 w 38100"/>
                <a:gd name="connsiteY0" fmla="*/ 0 h 114300"/>
                <a:gd name="connsiteX1" fmla="*/ 38100 w 38100"/>
                <a:gd name="connsiteY1" fmla="*/ 0 h 114300"/>
                <a:gd name="connsiteX2" fmla="*/ 38100 w 38100"/>
                <a:gd name="connsiteY2" fmla="*/ 114300 h 114300"/>
                <a:gd name="connsiteX3" fmla="*/ 0 w 38100"/>
                <a:gd name="connsiteY3" fmla="*/ 114300 h 114300"/>
              </a:gdLst>
              <a:ahLst/>
              <a:cxnLst>
                <a:cxn ang="0">
                  <a:pos x="connsiteX0" y="connsiteY0"/>
                </a:cxn>
                <a:cxn ang="0">
                  <a:pos x="connsiteX1" y="connsiteY1"/>
                </a:cxn>
                <a:cxn ang="0">
                  <a:pos x="connsiteX2" y="connsiteY2"/>
                </a:cxn>
                <a:cxn ang="0">
                  <a:pos x="connsiteX3" y="connsiteY3"/>
                </a:cxn>
              </a:cxnLst>
              <a:rect l="l" t="t" r="r" b="b"/>
              <a:pathLst>
                <a:path w="38100" h="114300">
                  <a:moveTo>
                    <a:pt x="0" y="0"/>
                  </a:moveTo>
                  <a:lnTo>
                    <a:pt x="38100" y="0"/>
                  </a:lnTo>
                  <a:lnTo>
                    <a:pt x="38100" y="114300"/>
                  </a:lnTo>
                  <a:lnTo>
                    <a:pt x="0" y="114300"/>
                  </a:lnTo>
                  <a:close/>
                </a:path>
              </a:pathLst>
            </a:custGeom>
            <a:grpFill/>
            <a:ln w="9525" cap="flat">
              <a:noFill/>
              <a:prstDash val="solid"/>
              <a:miter/>
            </a:ln>
          </p:spPr>
          <p:txBody>
            <a:bodyPr rtlCol="0" anchor="ctr"/>
            <a:lstStyle/>
            <a:p>
              <a:endParaRPr lang="es-AR"/>
            </a:p>
          </p:txBody>
        </p:sp>
        <p:sp>
          <p:nvSpPr>
            <p:cNvPr id="36" name="Freeform: Shape 35">
              <a:extLst>
                <a:ext uri="{FF2B5EF4-FFF2-40B4-BE49-F238E27FC236}">
                  <a16:creationId xmlns:a16="http://schemas.microsoft.com/office/drawing/2014/main" id="{78C66D58-5181-4FD7-BB25-6ADDE4D71558}"/>
                </a:ext>
              </a:extLst>
            </p:cNvPr>
            <p:cNvSpPr/>
            <p:nvPr/>
          </p:nvSpPr>
          <p:spPr>
            <a:xfrm>
              <a:off x="9405276" y="3477552"/>
              <a:ext cx="95250" cy="95250"/>
            </a:xfrm>
            <a:custGeom>
              <a:avLst/>
              <a:gdLst>
                <a:gd name="connsiteX0" fmla="*/ 103047 w 95250"/>
                <a:gd name="connsiteY0" fmla="*/ 26941 h 95250"/>
                <a:gd name="connsiteX1" fmla="*/ 26940 w 95250"/>
                <a:gd name="connsiteY1" fmla="*/ 103047 h 95250"/>
                <a:gd name="connsiteX2" fmla="*/ 0 w 95250"/>
                <a:gd name="connsiteY2" fmla="*/ 76107 h 95250"/>
                <a:gd name="connsiteX3" fmla="*/ 76107 w 95250"/>
                <a:gd name="connsiteY3" fmla="*/ 0 h 95250"/>
              </a:gdLst>
              <a:ahLst/>
              <a:cxnLst>
                <a:cxn ang="0">
                  <a:pos x="connsiteX0" y="connsiteY0"/>
                </a:cxn>
                <a:cxn ang="0">
                  <a:pos x="connsiteX1" y="connsiteY1"/>
                </a:cxn>
                <a:cxn ang="0">
                  <a:pos x="connsiteX2" y="connsiteY2"/>
                </a:cxn>
                <a:cxn ang="0">
                  <a:pos x="connsiteX3" y="connsiteY3"/>
                </a:cxn>
              </a:cxnLst>
              <a:rect l="l" t="t" r="r" b="b"/>
              <a:pathLst>
                <a:path w="95250" h="95250">
                  <a:moveTo>
                    <a:pt x="103047" y="26941"/>
                  </a:moveTo>
                  <a:lnTo>
                    <a:pt x="26940" y="103047"/>
                  </a:lnTo>
                  <a:lnTo>
                    <a:pt x="0" y="76107"/>
                  </a:lnTo>
                  <a:lnTo>
                    <a:pt x="76107" y="0"/>
                  </a:lnTo>
                  <a:close/>
                </a:path>
              </a:pathLst>
            </a:custGeom>
            <a:grpFill/>
            <a:ln w="9525" cap="flat">
              <a:noFill/>
              <a:prstDash val="solid"/>
              <a:miter/>
            </a:ln>
          </p:spPr>
          <p:txBody>
            <a:bodyPr rtlCol="0" anchor="ctr"/>
            <a:lstStyle/>
            <a:p>
              <a:endParaRPr lang="es-AR"/>
            </a:p>
          </p:txBody>
        </p:sp>
        <p:sp>
          <p:nvSpPr>
            <p:cNvPr id="37" name="Freeform: Shape 36">
              <a:extLst>
                <a:ext uri="{FF2B5EF4-FFF2-40B4-BE49-F238E27FC236}">
                  <a16:creationId xmlns:a16="http://schemas.microsoft.com/office/drawing/2014/main" id="{E0F260EE-5CB9-4B63-9F71-5C363925D30D}"/>
                </a:ext>
              </a:extLst>
            </p:cNvPr>
            <p:cNvSpPr/>
            <p:nvPr/>
          </p:nvSpPr>
          <p:spPr>
            <a:xfrm>
              <a:off x="8938076" y="3477072"/>
              <a:ext cx="95250" cy="95250"/>
            </a:xfrm>
            <a:custGeom>
              <a:avLst/>
              <a:gdLst>
                <a:gd name="connsiteX0" fmla="*/ 103047 w 95250"/>
                <a:gd name="connsiteY0" fmla="*/ 76107 h 95250"/>
                <a:gd name="connsiteX1" fmla="*/ 76107 w 95250"/>
                <a:gd name="connsiteY1" fmla="*/ 103047 h 95250"/>
                <a:gd name="connsiteX2" fmla="*/ 0 w 95250"/>
                <a:gd name="connsiteY2" fmla="*/ 26941 h 95250"/>
                <a:gd name="connsiteX3" fmla="*/ 26941 w 95250"/>
                <a:gd name="connsiteY3" fmla="*/ 0 h 95250"/>
              </a:gdLst>
              <a:ahLst/>
              <a:cxnLst>
                <a:cxn ang="0">
                  <a:pos x="connsiteX0" y="connsiteY0"/>
                </a:cxn>
                <a:cxn ang="0">
                  <a:pos x="connsiteX1" y="connsiteY1"/>
                </a:cxn>
                <a:cxn ang="0">
                  <a:pos x="connsiteX2" y="connsiteY2"/>
                </a:cxn>
                <a:cxn ang="0">
                  <a:pos x="connsiteX3" y="connsiteY3"/>
                </a:cxn>
              </a:cxnLst>
              <a:rect l="l" t="t" r="r" b="b"/>
              <a:pathLst>
                <a:path w="95250" h="95250">
                  <a:moveTo>
                    <a:pt x="103047" y="76107"/>
                  </a:moveTo>
                  <a:lnTo>
                    <a:pt x="76107" y="103047"/>
                  </a:lnTo>
                  <a:lnTo>
                    <a:pt x="0" y="26941"/>
                  </a:lnTo>
                  <a:lnTo>
                    <a:pt x="26941" y="0"/>
                  </a:lnTo>
                  <a:close/>
                </a:path>
              </a:pathLst>
            </a:custGeom>
            <a:grpFill/>
            <a:ln w="9525" cap="flat">
              <a:noFill/>
              <a:prstDash val="solid"/>
              <a:miter/>
            </a:ln>
          </p:spPr>
          <p:txBody>
            <a:bodyPr rtlCol="0" anchor="ctr"/>
            <a:lstStyle/>
            <a:p>
              <a:endParaRPr lang="es-AR"/>
            </a:p>
          </p:txBody>
        </p:sp>
        <p:sp>
          <p:nvSpPr>
            <p:cNvPr id="38" name="Freeform: Shape 37">
              <a:extLst>
                <a:ext uri="{FF2B5EF4-FFF2-40B4-BE49-F238E27FC236}">
                  <a16:creationId xmlns:a16="http://schemas.microsoft.com/office/drawing/2014/main" id="{FE65EA1D-E979-4CA8-A895-8DFA85ED3EBD}"/>
                </a:ext>
              </a:extLst>
            </p:cNvPr>
            <p:cNvSpPr/>
            <p:nvPr/>
          </p:nvSpPr>
          <p:spPr>
            <a:xfrm>
              <a:off x="9452040" y="3704806"/>
              <a:ext cx="95250" cy="38100"/>
            </a:xfrm>
            <a:custGeom>
              <a:avLst/>
              <a:gdLst>
                <a:gd name="connsiteX0" fmla="*/ 0 w 95250"/>
                <a:gd name="connsiteY0" fmla="*/ 0 h 38100"/>
                <a:gd name="connsiteX1" fmla="*/ 95250 w 95250"/>
                <a:gd name="connsiteY1" fmla="*/ 0 h 38100"/>
                <a:gd name="connsiteX2" fmla="*/ 95250 w 95250"/>
                <a:gd name="connsiteY2" fmla="*/ 38100 h 38100"/>
                <a:gd name="connsiteX3" fmla="*/ 0 w 952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95250" h="38100">
                  <a:moveTo>
                    <a:pt x="0" y="0"/>
                  </a:moveTo>
                  <a:lnTo>
                    <a:pt x="95250" y="0"/>
                  </a:lnTo>
                  <a:lnTo>
                    <a:pt x="95250" y="38100"/>
                  </a:lnTo>
                  <a:lnTo>
                    <a:pt x="0" y="38100"/>
                  </a:lnTo>
                  <a:close/>
                </a:path>
              </a:pathLst>
            </a:custGeom>
            <a:grpFill/>
            <a:ln w="9525" cap="flat">
              <a:noFill/>
              <a:prstDash val="solid"/>
              <a:miter/>
            </a:ln>
          </p:spPr>
          <p:txBody>
            <a:bodyPr rtlCol="0" anchor="ctr"/>
            <a:lstStyle/>
            <a:p>
              <a:endParaRPr lang="es-AR"/>
            </a:p>
          </p:txBody>
        </p:sp>
        <p:sp>
          <p:nvSpPr>
            <p:cNvPr id="39" name="Freeform: Shape 38">
              <a:extLst>
                <a:ext uri="{FF2B5EF4-FFF2-40B4-BE49-F238E27FC236}">
                  <a16:creationId xmlns:a16="http://schemas.microsoft.com/office/drawing/2014/main" id="{2C3932CF-68AE-4177-A430-D3A0BDCD3C78}"/>
                </a:ext>
              </a:extLst>
            </p:cNvPr>
            <p:cNvSpPr/>
            <p:nvPr/>
          </p:nvSpPr>
          <p:spPr>
            <a:xfrm>
              <a:off x="8899590" y="3704806"/>
              <a:ext cx="95250" cy="38100"/>
            </a:xfrm>
            <a:custGeom>
              <a:avLst/>
              <a:gdLst>
                <a:gd name="connsiteX0" fmla="*/ 0 w 95250"/>
                <a:gd name="connsiteY0" fmla="*/ 0 h 38100"/>
                <a:gd name="connsiteX1" fmla="*/ 95250 w 95250"/>
                <a:gd name="connsiteY1" fmla="*/ 0 h 38100"/>
                <a:gd name="connsiteX2" fmla="*/ 95250 w 95250"/>
                <a:gd name="connsiteY2" fmla="*/ 38100 h 38100"/>
                <a:gd name="connsiteX3" fmla="*/ 0 w 952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95250" h="38100">
                  <a:moveTo>
                    <a:pt x="0" y="0"/>
                  </a:moveTo>
                  <a:lnTo>
                    <a:pt x="95250" y="0"/>
                  </a:lnTo>
                  <a:lnTo>
                    <a:pt x="95250" y="38100"/>
                  </a:lnTo>
                  <a:lnTo>
                    <a:pt x="0" y="38100"/>
                  </a:lnTo>
                  <a:close/>
                </a:path>
              </a:pathLst>
            </a:custGeom>
            <a:grpFill/>
            <a:ln w="9525" cap="flat">
              <a:noFill/>
              <a:prstDash val="solid"/>
              <a:miter/>
            </a:ln>
          </p:spPr>
          <p:txBody>
            <a:bodyPr rtlCol="0" anchor="ctr"/>
            <a:lstStyle/>
            <a:p>
              <a:endParaRPr lang="es-AR"/>
            </a:p>
          </p:txBody>
        </p:sp>
        <p:sp>
          <p:nvSpPr>
            <p:cNvPr id="40" name="Freeform: Shape 39">
              <a:extLst>
                <a:ext uri="{FF2B5EF4-FFF2-40B4-BE49-F238E27FC236}">
                  <a16:creationId xmlns:a16="http://schemas.microsoft.com/office/drawing/2014/main" id="{3342594E-55F9-41E6-8AEE-3AAF3C404D52}"/>
                </a:ext>
              </a:extLst>
            </p:cNvPr>
            <p:cNvSpPr/>
            <p:nvPr/>
          </p:nvSpPr>
          <p:spPr>
            <a:xfrm>
              <a:off x="8899590" y="3590506"/>
              <a:ext cx="647700" cy="495300"/>
            </a:xfrm>
            <a:custGeom>
              <a:avLst/>
              <a:gdLst>
                <a:gd name="connsiteX0" fmla="*/ 171450 w 647700"/>
                <a:gd name="connsiteY0" fmla="*/ 381000 h 495300"/>
                <a:gd name="connsiteX1" fmla="*/ 203835 w 647700"/>
                <a:gd name="connsiteY1" fmla="*/ 57150 h 495300"/>
                <a:gd name="connsiteX2" fmla="*/ 442913 w 647700"/>
                <a:gd name="connsiteY2" fmla="*/ 57150 h 495300"/>
                <a:gd name="connsiteX3" fmla="*/ 476250 w 647700"/>
                <a:gd name="connsiteY3" fmla="*/ 381000 h 495300"/>
                <a:gd name="connsiteX4" fmla="*/ 171450 w 647700"/>
                <a:gd name="connsiteY4" fmla="*/ 381000 h 495300"/>
                <a:gd name="connsiteX5" fmla="*/ 590550 w 647700"/>
                <a:gd name="connsiteY5" fmla="*/ 381000 h 495300"/>
                <a:gd name="connsiteX6" fmla="*/ 533400 w 647700"/>
                <a:gd name="connsiteY6" fmla="*/ 381000 h 495300"/>
                <a:gd name="connsiteX7" fmla="*/ 499110 w 647700"/>
                <a:gd name="connsiteY7" fmla="*/ 34290 h 495300"/>
                <a:gd name="connsiteX8" fmla="*/ 461010 w 647700"/>
                <a:gd name="connsiteY8" fmla="*/ 0 h 495300"/>
                <a:gd name="connsiteX9" fmla="*/ 186690 w 647700"/>
                <a:gd name="connsiteY9" fmla="*/ 0 h 495300"/>
                <a:gd name="connsiteX10" fmla="*/ 148590 w 647700"/>
                <a:gd name="connsiteY10" fmla="*/ 34290 h 495300"/>
                <a:gd name="connsiteX11" fmla="*/ 114300 w 647700"/>
                <a:gd name="connsiteY11" fmla="*/ 381000 h 495300"/>
                <a:gd name="connsiteX12" fmla="*/ 57150 w 647700"/>
                <a:gd name="connsiteY12" fmla="*/ 381000 h 495300"/>
                <a:gd name="connsiteX13" fmla="*/ 57150 w 647700"/>
                <a:gd name="connsiteY13" fmla="*/ 438150 h 495300"/>
                <a:gd name="connsiteX14" fmla="*/ 0 w 647700"/>
                <a:gd name="connsiteY14" fmla="*/ 438150 h 495300"/>
                <a:gd name="connsiteX15" fmla="*/ 0 w 647700"/>
                <a:gd name="connsiteY15" fmla="*/ 495300 h 495300"/>
                <a:gd name="connsiteX16" fmla="*/ 647700 w 647700"/>
                <a:gd name="connsiteY16" fmla="*/ 495300 h 495300"/>
                <a:gd name="connsiteX17" fmla="*/ 647700 w 647700"/>
                <a:gd name="connsiteY17" fmla="*/ 438150 h 495300"/>
                <a:gd name="connsiteX18" fmla="*/ 590550 w 647700"/>
                <a:gd name="connsiteY18" fmla="*/ 438150 h 495300"/>
                <a:gd name="connsiteX19" fmla="*/ 590550 w 647700"/>
                <a:gd name="connsiteY19" fmla="*/ 3810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47700" h="495300">
                  <a:moveTo>
                    <a:pt x="171450" y="381000"/>
                  </a:moveTo>
                  <a:lnTo>
                    <a:pt x="203835" y="57150"/>
                  </a:lnTo>
                  <a:lnTo>
                    <a:pt x="442913" y="57150"/>
                  </a:lnTo>
                  <a:lnTo>
                    <a:pt x="476250" y="381000"/>
                  </a:lnTo>
                  <a:lnTo>
                    <a:pt x="171450" y="381000"/>
                  </a:lnTo>
                  <a:close/>
                  <a:moveTo>
                    <a:pt x="590550" y="381000"/>
                  </a:moveTo>
                  <a:lnTo>
                    <a:pt x="533400" y="381000"/>
                  </a:lnTo>
                  <a:lnTo>
                    <a:pt x="499110" y="34290"/>
                  </a:lnTo>
                  <a:cubicBezTo>
                    <a:pt x="497205" y="15240"/>
                    <a:pt x="481013" y="0"/>
                    <a:pt x="461010" y="0"/>
                  </a:cubicBezTo>
                  <a:lnTo>
                    <a:pt x="186690" y="0"/>
                  </a:lnTo>
                  <a:cubicBezTo>
                    <a:pt x="166688" y="0"/>
                    <a:pt x="150495" y="15240"/>
                    <a:pt x="148590" y="34290"/>
                  </a:cubicBezTo>
                  <a:lnTo>
                    <a:pt x="114300" y="381000"/>
                  </a:lnTo>
                  <a:lnTo>
                    <a:pt x="57150" y="381000"/>
                  </a:lnTo>
                  <a:lnTo>
                    <a:pt x="57150" y="438150"/>
                  </a:lnTo>
                  <a:lnTo>
                    <a:pt x="0" y="438150"/>
                  </a:lnTo>
                  <a:lnTo>
                    <a:pt x="0" y="495300"/>
                  </a:lnTo>
                  <a:lnTo>
                    <a:pt x="647700" y="495300"/>
                  </a:lnTo>
                  <a:lnTo>
                    <a:pt x="647700" y="438150"/>
                  </a:lnTo>
                  <a:lnTo>
                    <a:pt x="590550" y="438150"/>
                  </a:lnTo>
                  <a:lnTo>
                    <a:pt x="590550" y="381000"/>
                  </a:lnTo>
                  <a:close/>
                </a:path>
              </a:pathLst>
            </a:custGeom>
            <a:grpFill/>
            <a:ln w="9525" cap="flat">
              <a:noFill/>
              <a:prstDash val="solid"/>
              <a:miter/>
            </a:ln>
          </p:spPr>
          <p:txBody>
            <a:bodyPr rtlCol="0" anchor="ctr"/>
            <a:lstStyle/>
            <a:p>
              <a:endParaRPr lang="es-AR"/>
            </a:p>
          </p:txBody>
        </p:sp>
        <p:sp>
          <p:nvSpPr>
            <p:cNvPr id="41" name="Freeform: Shape 40">
              <a:extLst>
                <a:ext uri="{FF2B5EF4-FFF2-40B4-BE49-F238E27FC236}">
                  <a16:creationId xmlns:a16="http://schemas.microsoft.com/office/drawing/2014/main" id="{A6C630EF-ED6D-4878-99DD-AA2F2DCFD105}"/>
                </a:ext>
              </a:extLst>
            </p:cNvPr>
            <p:cNvSpPr/>
            <p:nvPr/>
          </p:nvSpPr>
          <p:spPr>
            <a:xfrm>
              <a:off x="9269160" y="3685756"/>
              <a:ext cx="57150" cy="247650"/>
            </a:xfrm>
            <a:custGeom>
              <a:avLst/>
              <a:gdLst>
                <a:gd name="connsiteX0" fmla="*/ 0 w 57150"/>
                <a:gd name="connsiteY0" fmla="*/ 0 h 247650"/>
                <a:gd name="connsiteX1" fmla="*/ 23813 w 57150"/>
                <a:gd name="connsiteY1" fmla="*/ 247650 h 247650"/>
                <a:gd name="connsiteX2" fmla="*/ 62865 w 57150"/>
                <a:gd name="connsiteY2" fmla="*/ 247650 h 247650"/>
                <a:gd name="connsiteX3" fmla="*/ 38100 w 57150"/>
                <a:gd name="connsiteY3" fmla="*/ 0 h 247650"/>
              </a:gdLst>
              <a:ahLst/>
              <a:cxnLst>
                <a:cxn ang="0">
                  <a:pos x="connsiteX0" y="connsiteY0"/>
                </a:cxn>
                <a:cxn ang="0">
                  <a:pos x="connsiteX1" y="connsiteY1"/>
                </a:cxn>
                <a:cxn ang="0">
                  <a:pos x="connsiteX2" y="connsiteY2"/>
                </a:cxn>
                <a:cxn ang="0">
                  <a:pos x="connsiteX3" y="connsiteY3"/>
                </a:cxn>
              </a:cxnLst>
              <a:rect l="l" t="t" r="r" b="b"/>
              <a:pathLst>
                <a:path w="57150" h="247650">
                  <a:moveTo>
                    <a:pt x="0" y="0"/>
                  </a:moveTo>
                  <a:lnTo>
                    <a:pt x="23813" y="247650"/>
                  </a:lnTo>
                  <a:lnTo>
                    <a:pt x="62865" y="247650"/>
                  </a:lnTo>
                  <a:lnTo>
                    <a:pt x="38100" y="0"/>
                  </a:lnTo>
                  <a:close/>
                </a:path>
              </a:pathLst>
            </a:custGeom>
            <a:grpFill/>
            <a:ln w="9525" cap="flat">
              <a:noFill/>
              <a:prstDash val="solid"/>
              <a:miter/>
            </a:ln>
          </p:spPr>
          <p:txBody>
            <a:bodyPr rtlCol="0" anchor="ctr"/>
            <a:lstStyle/>
            <a:p>
              <a:endParaRPr lang="es-AR"/>
            </a:p>
          </p:txBody>
        </p:sp>
      </p:grpSp>
      <p:sp>
        <p:nvSpPr>
          <p:cNvPr id="42" name="Content Placeholder 2">
            <a:extLst>
              <a:ext uri="{FF2B5EF4-FFF2-40B4-BE49-F238E27FC236}">
                <a16:creationId xmlns:a16="http://schemas.microsoft.com/office/drawing/2014/main" id="{83D575B8-FFC7-4322-9149-ADF74C56776E}"/>
              </a:ext>
            </a:extLst>
          </p:cNvPr>
          <p:cNvSpPr txBox="1">
            <a:spLocks/>
          </p:cNvSpPr>
          <p:nvPr/>
        </p:nvSpPr>
        <p:spPr>
          <a:xfrm>
            <a:off x="5568894" y="2109911"/>
            <a:ext cx="4085724" cy="2068742"/>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rgbClr val="132856"/>
                </a:solidFill>
                <a:latin typeface="+mj-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gn="ctr">
              <a:buFont typeface="Franklin Gothic Book" panose="020B0503020102020204" pitchFamily="34" charset="0"/>
              <a:buNone/>
            </a:pPr>
            <a:r>
              <a:rPr lang="nb-NO" sz="3200" b="1" err="1"/>
              <a:t>Suspicious</a:t>
            </a:r>
            <a:r>
              <a:rPr lang="nb-NO" sz="3200" b="1"/>
              <a:t> </a:t>
            </a:r>
            <a:r>
              <a:rPr lang="nb-NO" sz="3200" b="1" err="1"/>
              <a:t>behavior</a:t>
            </a:r>
            <a:r>
              <a:rPr lang="nb-NO" sz="3200" b="1"/>
              <a:t> by </a:t>
            </a:r>
            <a:r>
              <a:rPr lang="nb-NO" sz="3200" b="1" err="1"/>
              <a:t>companies</a:t>
            </a:r>
            <a:r>
              <a:rPr lang="nb-NO" sz="3200" b="1"/>
              <a:t> and </a:t>
            </a:r>
            <a:r>
              <a:rPr lang="nb-NO" sz="3200" b="1" err="1"/>
              <a:t>individuals</a:t>
            </a:r>
            <a:endParaRPr lang="nb-NO" sz="3200" b="1"/>
          </a:p>
          <a:p>
            <a:pPr marL="0" indent="0">
              <a:buFont typeface="Franklin Gothic Book" panose="020B0503020102020204" pitchFamily="34" charset="0"/>
              <a:buNone/>
            </a:pPr>
            <a:endParaRPr lang="nb-NO" sz="2400"/>
          </a:p>
        </p:txBody>
      </p:sp>
      <p:grpSp>
        <p:nvGrpSpPr>
          <p:cNvPr id="27" name="Graphic 10" descr="Zoom in">
            <a:extLst>
              <a:ext uri="{FF2B5EF4-FFF2-40B4-BE49-F238E27FC236}">
                <a16:creationId xmlns:a16="http://schemas.microsoft.com/office/drawing/2014/main" id="{B1F3DE99-D9B5-4FBF-8868-F3E076B62171}"/>
              </a:ext>
            </a:extLst>
          </p:cNvPr>
          <p:cNvGrpSpPr/>
          <p:nvPr/>
        </p:nvGrpSpPr>
        <p:grpSpPr>
          <a:xfrm>
            <a:off x="837132" y="1662505"/>
            <a:ext cx="3011254" cy="2737616"/>
            <a:chOff x="8466240" y="3004756"/>
            <a:chExt cx="914400" cy="914400"/>
          </a:xfrm>
          <a:solidFill>
            <a:srgbClr val="00C3F0">
              <a:alpha val="30000"/>
            </a:srgbClr>
          </a:solidFill>
        </p:grpSpPr>
        <p:sp>
          <p:nvSpPr>
            <p:cNvPr id="28" name="Freeform: Shape 27">
              <a:extLst>
                <a:ext uri="{FF2B5EF4-FFF2-40B4-BE49-F238E27FC236}">
                  <a16:creationId xmlns:a16="http://schemas.microsoft.com/office/drawing/2014/main" id="{1A0417E8-6AB2-4357-8DE7-F99BEC86533F}"/>
                </a:ext>
              </a:extLst>
            </p:cNvPr>
            <p:cNvSpPr/>
            <p:nvPr/>
          </p:nvSpPr>
          <p:spPr>
            <a:xfrm>
              <a:off x="8540536" y="3093355"/>
              <a:ext cx="752475" cy="752475"/>
            </a:xfrm>
            <a:custGeom>
              <a:avLst/>
              <a:gdLst>
                <a:gd name="connsiteX0" fmla="*/ 735329 w 752475"/>
                <a:gd name="connsiteY0" fmla="*/ 640540 h 752475"/>
                <a:gd name="connsiteX1" fmla="*/ 616266 w 752475"/>
                <a:gd name="connsiteY1" fmla="*/ 521477 h 752475"/>
                <a:gd name="connsiteX2" fmla="*/ 556925 w 752475"/>
                <a:gd name="connsiteY2" fmla="*/ 503094 h 752475"/>
                <a:gd name="connsiteX3" fmla="*/ 514349 w 752475"/>
                <a:gd name="connsiteY3" fmla="*/ 460993 h 752475"/>
                <a:gd name="connsiteX4" fmla="*/ 573404 w 752475"/>
                <a:gd name="connsiteY4" fmla="*/ 287638 h 752475"/>
                <a:gd name="connsiteX5" fmla="*/ 287638 w 752475"/>
                <a:gd name="connsiteY5" fmla="*/ 2 h 752475"/>
                <a:gd name="connsiteX6" fmla="*/ 2 w 752475"/>
                <a:gd name="connsiteY6" fmla="*/ 285767 h 752475"/>
                <a:gd name="connsiteX7" fmla="*/ 285767 w 752475"/>
                <a:gd name="connsiteY7" fmla="*/ 573404 h 752475"/>
                <a:gd name="connsiteX8" fmla="*/ 461009 w 752475"/>
                <a:gd name="connsiteY8" fmla="*/ 514333 h 752475"/>
                <a:gd name="connsiteX9" fmla="*/ 503109 w 752475"/>
                <a:gd name="connsiteY9" fmla="*/ 556434 h 752475"/>
                <a:gd name="connsiteX10" fmla="*/ 521492 w 752475"/>
                <a:gd name="connsiteY10" fmla="*/ 616251 h 752475"/>
                <a:gd name="connsiteX11" fmla="*/ 640555 w 752475"/>
                <a:gd name="connsiteY11" fmla="*/ 735313 h 752475"/>
                <a:gd name="connsiteX12" fmla="*/ 734852 w 752475"/>
                <a:gd name="connsiteY12" fmla="*/ 735313 h 752475"/>
                <a:gd name="connsiteX13" fmla="*/ 734852 w 752475"/>
                <a:gd name="connsiteY13" fmla="*/ 641016 h 752475"/>
                <a:gd name="connsiteX14" fmla="*/ 287654 w 752475"/>
                <a:gd name="connsiteY14" fmla="*/ 525763 h 752475"/>
                <a:gd name="connsiteX15" fmla="*/ 49529 w 752475"/>
                <a:gd name="connsiteY15" fmla="*/ 287638 h 752475"/>
                <a:gd name="connsiteX16" fmla="*/ 287654 w 752475"/>
                <a:gd name="connsiteY16" fmla="*/ 49513 h 752475"/>
                <a:gd name="connsiteX17" fmla="*/ 525779 w 752475"/>
                <a:gd name="connsiteY17" fmla="*/ 287638 h 752475"/>
                <a:gd name="connsiteX18" fmla="*/ 287654 w 752475"/>
                <a:gd name="connsiteY18" fmla="*/ 525763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52475" h="752475">
                  <a:moveTo>
                    <a:pt x="735329" y="640540"/>
                  </a:moveTo>
                  <a:lnTo>
                    <a:pt x="616266" y="521477"/>
                  </a:lnTo>
                  <a:cubicBezTo>
                    <a:pt x="600723" y="505946"/>
                    <a:pt x="578526" y="499069"/>
                    <a:pt x="556925" y="503094"/>
                  </a:cubicBezTo>
                  <a:lnTo>
                    <a:pt x="514349" y="460993"/>
                  </a:lnTo>
                  <a:cubicBezTo>
                    <a:pt x="552749" y="411376"/>
                    <a:pt x="573528" y="350380"/>
                    <a:pt x="573404" y="287638"/>
                  </a:cubicBezTo>
                  <a:cubicBezTo>
                    <a:pt x="573921" y="129298"/>
                    <a:pt x="445979" y="518"/>
                    <a:pt x="287638" y="2"/>
                  </a:cubicBezTo>
                  <a:cubicBezTo>
                    <a:pt x="129298" y="-515"/>
                    <a:pt x="518" y="127426"/>
                    <a:pt x="2" y="285767"/>
                  </a:cubicBezTo>
                  <a:cubicBezTo>
                    <a:pt x="-515" y="444107"/>
                    <a:pt x="127426" y="572886"/>
                    <a:pt x="285767" y="573404"/>
                  </a:cubicBezTo>
                  <a:cubicBezTo>
                    <a:pt x="349102" y="573610"/>
                    <a:pt x="410723" y="552839"/>
                    <a:pt x="461009" y="514333"/>
                  </a:cubicBezTo>
                  <a:lnTo>
                    <a:pt x="503109" y="556434"/>
                  </a:lnTo>
                  <a:cubicBezTo>
                    <a:pt x="498918" y="578189"/>
                    <a:pt x="505807" y="600604"/>
                    <a:pt x="521492" y="616251"/>
                  </a:cubicBezTo>
                  <a:lnTo>
                    <a:pt x="640555" y="735313"/>
                  </a:lnTo>
                  <a:cubicBezTo>
                    <a:pt x="666594" y="761353"/>
                    <a:pt x="708813" y="761353"/>
                    <a:pt x="734852" y="735313"/>
                  </a:cubicBezTo>
                  <a:cubicBezTo>
                    <a:pt x="760892" y="709274"/>
                    <a:pt x="760892" y="667055"/>
                    <a:pt x="734852" y="641016"/>
                  </a:cubicBezTo>
                  <a:close/>
                  <a:moveTo>
                    <a:pt x="287654" y="525763"/>
                  </a:moveTo>
                  <a:cubicBezTo>
                    <a:pt x="156141" y="525763"/>
                    <a:pt x="49529" y="419151"/>
                    <a:pt x="49529" y="287638"/>
                  </a:cubicBezTo>
                  <a:cubicBezTo>
                    <a:pt x="49529" y="156126"/>
                    <a:pt x="156141" y="49513"/>
                    <a:pt x="287654" y="49513"/>
                  </a:cubicBezTo>
                  <a:cubicBezTo>
                    <a:pt x="419166" y="49513"/>
                    <a:pt x="525779" y="156126"/>
                    <a:pt x="525779" y="287638"/>
                  </a:cubicBezTo>
                  <a:cubicBezTo>
                    <a:pt x="525779" y="419151"/>
                    <a:pt x="419166" y="525763"/>
                    <a:pt x="287654" y="525763"/>
                  </a:cubicBezTo>
                  <a:close/>
                </a:path>
              </a:pathLst>
            </a:custGeom>
            <a:grpFill/>
            <a:ln>
              <a:noFill/>
            </a:ln>
          </p:spPr>
          <p:style>
            <a:lnRef idx="2">
              <a:schemeClr val="accent1"/>
            </a:lnRef>
            <a:fillRef idx="1">
              <a:schemeClr val="lt1"/>
            </a:fillRef>
            <a:effectRef idx="0">
              <a:schemeClr val="accent1"/>
            </a:effectRef>
            <a:fontRef idx="minor">
              <a:schemeClr val="dk1"/>
            </a:fontRef>
          </p:style>
          <p:txBody>
            <a:bodyPr rtlCol="0" anchor="ctr"/>
            <a:lstStyle/>
            <a:p>
              <a:endParaRPr lang="es-AR"/>
            </a:p>
          </p:txBody>
        </p:sp>
        <p:sp>
          <p:nvSpPr>
            <p:cNvPr id="29" name="Freeform: Shape 28">
              <a:extLst>
                <a:ext uri="{FF2B5EF4-FFF2-40B4-BE49-F238E27FC236}">
                  <a16:creationId xmlns:a16="http://schemas.microsoft.com/office/drawing/2014/main" id="{40CBFFA5-38A9-4C3C-A80B-23A570FCB69B}"/>
                </a:ext>
              </a:extLst>
            </p:cNvPr>
            <p:cNvSpPr/>
            <p:nvPr/>
          </p:nvSpPr>
          <p:spPr>
            <a:xfrm>
              <a:off x="8699603" y="3240881"/>
              <a:ext cx="266700" cy="266700"/>
            </a:xfrm>
            <a:custGeom>
              <a:avLst/>
              <a:gdLst>
                <a:gd name="connsiteX0" fmla="*/ 266700 w 266700"/>
                <a:gd name="connsiteY0" fmla="*/ 104775 h 266700"/>
                <a:gd name="connsiteX1" fmla="*/ 161925 w 266700"/>
                <a:gd name="connsiteY1" fmla="*/ 104775 h 266700"/>
                <a:gd name="connsiteX2" fmla="*/ 161925 w 266700"/>
                <a:gd name="connsiteY2" fmla="*/ 0 h 266700"/>
                <a:gd name="connsiteX3" fmla="*/ 104775 w 266700"/>
                <a:gd name="connsiteY3" fmla="*/ 0 h 266700"/>
                <a:gd name="connsiteX4" fmla="*/ 104775 w 266700"/>
                <a:gd name="connsiteY4" fmla="*/ 104775 h 266700"/>
                <a:gd name="connsiteX5" fmla="*/ 0 w 266700"/>
                <a:gd name="connsiteY5" fmla="*/ 104775 h 266700"/>
                <a:gd name="connsiteX6" fmla="*/ 0 w 266700"/>
                <a:gd name="connsiteY6" fmla="*/ 161925 h 266700"/>
                <a:gd name="connsiteX7" fmla="*/ 104775 w 266700"/>
                <a:gd name="connsiteY7" fmla="*/ 161925 h 266700"/>
                <a:gd name="connsiteX8" fmla="*/ 104775 w 266700"/>
                <a:gd name="connsiteY8" fmla="*/ 266700 h 266700"/>
                <a:gd name="connsiteX9" fmla="*/ 161925 w 266700"/>
                <a:gd name="connsiteY9" fmla="*/ 266700 h 266700"/>
                <a:gd name="connsiteX10" fmla="*/ 161925 w 266700"/>
                <a:gd name="connsiteY10" fmla="*/ 161925 h 266700"/>
                <a:gd name="connsiteX11" fmla="*/ 266700 w 266700"/>
                <a:gd name="connsiteY11" fmla="*/ 161925 h 266700"/>
                <a:gd name="connsiteX12" fmla="*/ 266700 w 266700"/>
                <a:gd name="connsiteY12" fmla="*/ 104775 h 26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6700" h="266700">
                  <a:moveTo>
                    <a:pt x="266700" y="104775"/>
                  </a:moveTo>
                  <a:lnTo>
                    <a:pt x="161925" y="104775"/>
                  </a:lnTo>
                  <a:lnTo>
                    <a:pt x="161925" y="0"/>
                  </a:lnTo>
                  <a:lnTo>
                    <a:pt x="104775" y="0"/>
                  </a:lnTo>
                  <a:lnTo>
                    <a:pt x="104775" y="104775"/>
                  </a:lnTo>
                  <a:lnTo>
                    <a:pt x="0" y="104775"/>
                  </a:lnTo>
                  <a:lnTo>
                    <a:pt x="0" y="161925"/>
                  </a:lnTo>
                  <a:lnTo>
                    <a:pt x="104775" y="161925"/>
                  </a:lnTo>
                  <a:lnTo>
                    <a:pt x="104775" y="266700"/>
                  </a:lnTo>
                  <a:lnTo>
                    <a:pt x="161925" y="266700"/>
                  </a:lnTo>
                  <a:lnTo>
                    <a:pt x="161925" y="161925"/>
                  </a:lnTo>
                  <a:lnTo>
                    <a:pt x="266700" y="161925"/>
                  </a:lnTo>
                  <a:lnTo>
                    <a:pt x="266700" y="104775"/>
                  </a:lnTo>
                  <a:close/>
                </a:path>
              </a:pathLst>
            </a:custGeom>
            <a:grpFill/>
            <a:ln>
              <a:noFill/>
            </a:ln>
          </p:spPr>
          <p:style>
            <a:lnRef idx="2">
              <a:schemeClr val="accent1"/>
            </a:lnRef>
            <a:fillRef idx="1">
              <a:schemeClr val="lt1"/>
            </a:fillRef>
            <a:effectRef idx="0">
              <a:schemeClr val="accent1"/>
            </a:effectRef>
            <a:fontRef idx="minor">
              <a:schemeClr val="dk1"/>
            </a:fontRef>
          </p:style>
          <p:txBody>
            <a:bodyPr rtlCol="0" anchor="ctr"/>
            <a:lstStyle/>
            <a:p>
              <a:endParaRPr lang="es-AR"/>
            </a:p>
          </p:txBody>
        </p:sp>
      </p:grpSp>
      <p:grpSp>
        <p:nvGrpSpPr>
          <p:cNvPr id="63" name="Graphic 12" descr="Chevron arrows">
            <a:extLst>
              <a:ext uri="{FF2B5EF4-FFF2-40B4-BE49-F238E27FC236}">
                <a16:creationId xmlns:a16="http://schemas.microsoft.com/office/drawing/2014/main" id="{6A8953DC-CF25-4BC4-BC3E-21F1EFBAD346}"/>
              </a:ext>
            </a:extLst>
          </p:cNvPr>
          <p:cNvGrpSpPr/>
          <p:nvPr/>
        </p:nvGrpSpPr>
        <p:grpSpPr>
          <a:xfrm rot="10800000">
            <a:off x="6482258" y="4875082"/>
            <a:ext cx="2062479" cy="1507357"/>
            <a:chOff x="8616240" y="3154756"/>
            <a:chExt cx="914400" cy="914400"/>
          </a:xfrm>
          <a:solidFill>
            <a:srgbClr val="002157"/>
          </a:solidFill>
        </p:grpSpPr>
        <p:sp>
          <p:nvSpPr>
            <p:cNvPr id="64" name="Freeform: Shape 63">
              <a:extLst>
                <a:ext uri="{FF2B5EF4-FFF2-40B4-BE49-F238E27FC236}">
                  <a16:creationId xmlns:a16="http://schemas.microsoft.com/office/drawing/2014/main" id="{AEC777BE-F9F6-42EC-A045-99CA9D41FC72}"/>
                </a:ext>
              </a:extLst>
            </p:cNvPr>
            <p:cNvSpPr/>
            <p:nvPr/>
          </p:nvSpPr>
          <p:spPr>
            <a:xfrm>
              <a:off x="8918659" y="3345256"/>
              <a:ext cx="314325" cy="533400"/>
            </a:xfrm>
            <a:custGeom>
              <a:avLst/>
              <a:gdLst>
                <a:gd name="connsiteX0" fmla="*/ 119063 w 314325"/>
                <a:gd name="connsiteY0" fmla="*/ 0 h 533400"/>
                <a:gd name="connsiteX1" fmla="*/ 0 w 314325"/>
                <a:gd name="connsiteY1" fmla="*/ 0 h 533400"/>
                <a:gd name="connsiteX2" fmla="*/ 200025 w 314325"/>
                <a:gd name="connsiteY2" fmla="*/ 266700 h 533400"/>
                <a:gd name="connsiteX3" fmla="*/ 0 w 314325"/>
                <a:gd name="connsiteY3" fmla="*/ 533400 h 533400"/>
                <a:gd name="connsiteX4" fmla="*/ 119063 w 314325"/>
                <a:gd name="connsiteY4" fmla="*/ 533400 h 533400"/>
                <a:gd name="connsiteX5" fmla="*/ 319088 w 314325"/>
                <a:gd name="connsiteY5" fmla="*/ 266700 h 533400"/>
                <a:gd name="connsiteX6" fmla="*/ 119063 w 314325"/>
                <a:gd name="connsiteY6" fmla="*/ 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4325" h="533400">
                  <a:moveTo>
                    <a:pt x="119063" y="0"/>
                  </a:moveTo>
                  <a:lnTo>
                    <a:pt x="0" y="0"/>
                  </a:lnTo>
                  <a:lnTo>
                    <a:pt x="200025" y="266700"/>
                  </a:lnTo>
                  <a:lnTo>
                    <a:pt x="0" y="533400"/>
                  </a:lnTo>
                  <a:lnTo>
                    <a:pt x="119063" y="533400"/>
                  </a:lnTo>
                  <a:lnTo>
                    <a:pt x="319088" y="266700"/>
                  </a:lnTo>
                  <a:lnTo>
                    <a:pt x="119063" y="0"/>
                  </a:lnTo>
                  <a:close/>
                </a:path>
              </a:pathLst>
            </a:custGeom>
            <a:grpFill/>
            <a:ln w="9525" cap="flat">
              <a:noFill/>
              <a:prstDash val="solid"/>
              <a:miter/>
            </a:ln>
          </p:spPr>
          <p:txBody>
            <a:bodyPr rtlCol="0" anchor="ctr"/>
            <a:lstStyle/>
            <a:p>
              <a:endParaRPr lang="es-AR"/>
            </a:p>
          </p:txBody>
        </p:sp>
        <p:sp>
          <p:nvSpPr>
            <p:cNvPr id="65" name="Freeform: Shape 64">
              <a:extLst>
                <a:ext uri="{FF2B5EF4-FFF2-40B4-BE49-F238E27FC236}">
                  <a16:creationId xmlns:a16="http://schemas.microsoft.com/office/drawing/2014/main" id="{A3FB74D7-43F6-4AFE-A5E6-9B92CFC95FEE}"/>
                </a:ext>
              </a:extLst>
            </p:cNvPr>
            <p:cNvSpPr/>
            <p:nvPr/>
          </p:nvSpPr>
          <p:spPr>
            <a:xfrm>
              <a:off x="8690059" y="3345256"/>
              <a:ext cx="314325" cy="533400"/>
            </a:xfrm>
            <a:custGeom>
              <a:avLst/>
              <a:gdLst>
                <a:gd name="connsiteX0" fmla="*/ 0 w 314325"/>
                <a:gd name="connsiteY0" fmla="*/ 533400 h 533400"/>
                <a:gd name="connsiteX1" fmla="*/ 119063 w 314325"/>
                <a:gd name="connsiteY1" fmla="*/ 533400 h 533400"/>
                <a:gd name="connsiteX2" fmla="*/ 319088 w 314325"/>
                <a:gd name="connsiteY2" fmla="*/ 266700 h 533400"/>
                <a:gd name="connsiteX3" fmla="*/ 119063 w 314325"/>
                <a:gd name="connsiteY3" fmla="*/ 0 h 533400"/>
                <a:gd name="connsiteX4" fmla="*/ 0 w 314325"/>
                <a:gd name="connsiteY4" fmla="*/ 0 h 533400"/>
                <a:gd name="connsiteX5" fmla="*/ 200025 w 314325"/>
                <a:gd name="connsiteY5" fmla="*/ 266700 h 533400"/>
                <a:gd name="connsiteX6" fmla="*/ 0 w 314325"/>
                <a:gd name="connsiteY6" fmla="*/ 53340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4325" h="533400">
                  <a:moveTo>
                    <a:pt x="0" y="533400"/>
                  </a:moveTo>
                  <a:lnTo>
                    <a:pt x="119063" y="533400"/>
                  </a:lnTo>
                  <a:lnTo>
                    <a:pt x="319088" y="266700"/>
                  </a:lnTo>
                  <a:lnTo>
                    <a:pt x="119063" y="0"/>
                  </a:lnTo>
                  <a:lnTo>
                    <a:pt x="0" y="0"/>
                  </a:lnTo>
                  <a:lnTo>
                    <a:pt x="200025" y="266700"/>
                  </a:lnTo>
                  <a:lnTo>
                    <a:pt x="0" y="533400"/>
                  </a:lnTo>
                  <a:close/>
                </a:path>
              </a:pathLst>
            </a:custGeom>
            <a:grpFill/>
            <a:ln w="9525" cap="flat">
              <a:noFill/>
              <a:prstDash val="solid"/>
              <a:miter/>
            </a:ln>
          </p:spPr>
          <p:txBody>
            <a:bodyPr rtlCol="0" anchor="ctr"/>
            <a:lstStyle/>
            <a:p>
              <a:endParaRPr lang="es-AR"/>
            </a:p>
          </p:txBody>
        </p:sp>
        <p:sp>
          <p:nvSpPr>
            <p:cNvPr id="66" name="Freeform: Shape 65">
              <a:extLst>
                <a:ext uri="{FF2B5EF4-FFF2-40B4-BE49-F238E27FC236}">
                  <a16:creationId xmlns:a16="http://schemas.microsoft.com/office/drawing/2014/main" id="{B434E2BE-D4E3-4740-835B-BEDBA19FC04F}"/>
                </a:ext>
              </a:extLst>
            </p:cNvPr>
            <p:cNvSpPr/>
            <p:nvPr/>
          </p:nvSpPr>
          <p:spPr>
            <a:xfrm>
              <a:off x="9147259" y="3345256"/>
              <a:ext cx="314325" cy="533400"/>
            </a:xfrm>
            <a:custGeom>
              <a:avLst/>
              <a:gdLst>
                <a:gd name="connsiteX0" fmla="*/ 119063 w 314325"/>
                <a:gd name="connsiteY0" fmla="*/ 0 h 533400"/>
                <a:gd name="connsiteX1" fmla="*/ 0 w 314325"/>
                <a:gd name="connsiteY1" fmla="*/ 0 h 533400"/>
                <a:gd name="connsiteX2" fmla="*/ 200025 w 314325"/>
                <a:gd name="connsiteY2" fmla="*/ 266700 h 533400"/>
                <a:gd name="connsiteX3" fmla="*/ 0 w 314325"/>
                <a:gd name="connsiteY3" fmla="*/ 533400 h 533400"/>
                <a:gd name="connsiteX4" fmla="*/ 119063 w 314325"/>
                <a:gd name="connsiteY4" fmla="*/ 533400 h 533400"/>
                <a:gd name="connsiteX5" fmla="*/ 319088 w 314325"/>
                <a:gd name="connsiteY5" fmla="*/ 266700 h 533400"/>
                <a:gd name="connsiteX6" fmla="*/ 119063 w 314325"/>
                <a:gd name="connsiteY6" fmla="*/ 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4325" h="533400">
                  <a:moveTo>
                    <a:pt x="119063" y="0"/>
                  </a:moveTo>
                  <a:lnTo>
                    <a:pt x="0" y="0"/>
                  </a:lnTo>
                  <a:lnTo>
                    <a:pt x="200025" y="266700"/>
                  </a:lnTo>
                  <a:lnTo>
                    <a:pt x="0" y="533400"/>
                  </a:lnTo>
                  <a:lnTo>
                    <a:pt x="119063" y="533400"/>
                  </a:lnTo>
                  <a:lnTo>
                    <a:pt x="319088" y="266700"/>
                  </a:lnTo>
                  <a:lnTo>
                    <a:pt x="119063" y="0"/>
                  </a:lnTo>
                  <a:close/>
                </a:path>
              </a:pathLst>
            </a:custGeom>
            <a:grpFill/>
            <a:ln w="9525" cap="flat">
              <a:noFill/>
              <a:prstDash val="solid"/>
              <a:miter/>
            </a:ln>
          </p:spPr>
          <p:txBody>
            <a:bodyPr rtlCol="0" anchor="ctr"/>
            <a:lstStyle/>
            <a:p>
              <a:endParaRPr lang="es-AR"/>
            </a:p>
          </p:txBody>
        </p:sp>
      </p:grpSp>
      <p:sp>
        <p:nvSpPr>
          <p:cNvPr id="76" name="Content Placeholder 2">
            <a:extLst>
              <a:ext uri="{FF2B5EF4-FFF2-40B4-BE49-F238E27FC236}">
                <a16:creationId xmlns:a16="http://schemas.microsoft.com/office/drawing/2014/main" id="{6EC49208-6A0F-48BE-AE2A-CC6F3E712BB4}"/>
              </a:ext>
            </a:extLst>
          </p:cNvPr>
          <p:cNvSpPr txBox="1">
            <a:spLocks/>
          </p:cNvSpPr>
          <p:nvPr/>
        </p:nvSpPr>
        <p:spPr>
          <a:xfrm>
            <a:off x="8544737" y="4875082"/>
            <a:ext cx="2234004" cy="1561909"/>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rgbClr val="132856"/>
                </a:solidFill>
                <a:latin typeface="+mj-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gn="ctr">
              <a:buFont typeface="Franklin Gothic Book" panose="020B0503020102020204" pitchFamily="34" charset="0"/>
              <a:buNone/>
            </a:pPr>
            <a:r>
              <a:rPr lang="nb-NO" sz="3200" b="1" err="1"/>
              <a:t>Some</a:t>
            </a:r>
            <a:r>
              <a:rPr lang="nb-NO" sz="3200" b="1"/>
              <a:t> </a:t>
            </a:r>
            <a:r>
              <a:rPr lang="nb-NO" sz="3200" b="1" err="1"/>
              <a:t>Extractive</a:t>
            </a:r>
            <a:r>
              <a:rPr lang="nb-NO" sz="3200" b="1"/>
              <a:t> Companies</a:t>
            </a:r>
          </a:p>
          <a:p>
            <a:pPr marL="0" indent="0">
              <a:buFont typeface="Franklin Gothic Book" panose="020B0503020102020204" pitchFamily="34" charset="0"/>
              <a:buNone/>
            </a:pPr>
            <a:endParaRPr lang="nb-NO" sz="3200"/>
          </a:p>
        </p:txBody>
      </p:sp>
      <p:sp>
        <p:nvSpPr>
          <p:cNvPr id="77" name="Content Placeholder 2">
            <a:extLst>
              <a:ext uri="{FF2B5EF4-FFF2-40B4-BE49-F238E27FC236}">
                <a16:creationId xmlns:a16="http://schemas.microsoft.com/office/drawing/2014/main" id="{E1229CD0-E627-4F7F-8A2E-E3A0B2238804}"/>
              </a:ext>
            </a:extLst>
          </p:cNvPr>
          <p:cNvSpPr txBox="1">
            <a:spLocks/>
          </p:cNvSpPr>
          <p:nvPr/>
        </p:nvSpPr>
        <p:spPr>
          <a:xfrm>
            <a:off x="3093995" y="4819790"/>
            <a:ext cx="3327499" cy="2068742"/>
          </a:xfrm>
          <a:prstGeom prst="rect">
            <a:avLst/>
          </a:prstGeom>
        </p:spPr>
        <p:txBody>
          <a:bodyPr vert="horz" lIns="91440" tIns="45720" rIns="91440" bIns="45720" rtlCol="0">
            <a:normAutofit fontScale="925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rgbClr val="132856"/>
                </a:solidFill>
                <a:latin typeface="+mj-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gn="ctr">
              <a:buFont typeface="Franklin Gothic Book" panose="020B0503020102020204" pitchFamily="34" charset="0"/>
              <a:buNone/>
            </a:pPr>
            <a:r>
              <a:rPr lang="nb-NO" sz="3200" b="1" err="1"/>
              <a:t>Investigation</a:t>
            </a:r>
            <a:r>
              <a:rPr lang="nb-NO" sz="3200" b="1"/>
              <a:t> and </a:t>
            </a:r>
            <a:r>
              <a:rPr lang="nb-NO" sz="3200" b="1" err="1"/>
              <a:t>prosecution</a:t>
            </a:r>
            <a:r>
              <a:rPr lang="nb-NO" sz="3200" b="1"/>
              <a:t> </a:t>
            </a:r>
            <a:r>
              <a:rPr lang="nb-NO" sz="3200" b="1" err="1"/>
              <a:t>related</a:t>
            </a:r>
            <a:r>
              <a:rPr lang="nb-NO" sz="3200" b="1"/>
              <a:t> to </a:t>
            </a:r>
            <a:r>
              <a:rPr lang="nb-NO" sz="3200" b="1" err="1"/>
              <a:t>corruption</a:t>
            </a:r>
            <a:r>
              <a:rPr lang="nb-NO" sz="3200" b="1"/>
              <a:t> charges</a:t>
            </a:r>
          </a:p>
          <a:p>
            <a:pPr marL="0" indent="0">
              <a:buFont typeface="Franklin Gothic Book" panose="020B0503020102020204" pitchFamily="34" charset="0"/>
              <a:buNone/>
            </a:pPr>
            <a:endParaRPr lang="nb-NO" sz="2400"/>
          </a:p>
        </p:txBody>
      </p:sp>
      <p:pic>
        <p:nvPicPr>
          <p:cNvPr id="82" name="Graphic 81" descr="Gavel">
            <a:extLst>
              <a:ext uri="{FF2B5EF4-FFF2-40B4-BE49-F238E27FC236}">
                <a16:creationId xmlns:a16="http://schemas.microsoft.com/office/drawing/2014/main" id="{CD625BF7-A720-4C5B-88FF-E20EF822C6B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586209" y="4387942"/>
            <a:ext cx="2536188" cy="2536188"/>
          </a:xfrm>
          <a:prstGeom prst="rect">
            <a:avLst/>
          </a:prstGeom>
        </p:spPr>
      </p:pic>
    </p:spTree>
    <p:extLst>
      <p:ext uri="{BB962C8B-B14F-4D97-AF65-F5344CB8AC3E}">
        <p14:creationId xmlns:p14="http://schemas.microsoft.com/office/powerpoint/2010/main" val="517342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E08A5-4E22-6349-B535-1C8C09AB60E5}"/>
              </a:ext>
            </a:extLst>
          </p:cNvPr>
          <p:cNvSpPr>
            <a:spLocks noGrp="1"/>
          </p:cNvSpPr>
          <p:nvPr>
            <p:ph type="title"/>
          </p:nvPr>
        </p:nvSpPr>
        <p:spPr>
          <a:xfrm>
            <a:off x="405158" y="758117"/>
            <a:ext cx="11303366" cy="1151637"/>
          </a:xfrm>
        </p:spPr>
        <p:txBody>
          <a:bodyPr/>
          <a:lstStyle/>
          <a:p>
            <a:r>
              <a:rPr lang="nb-NO" sz="4400" err="1"/>
              <a:t>Prevalence</a:t>
            </a:r>
            <a:r>
              <a:rPr lang="nb-NO" sz="4400"/>
              <a:t> </a:t>
            </a:r>
            <a:r>
              <a:rPr lang="nb-NO" sz="4400" err="1"/>
              <a:t>of</a:t>
            </a:r>
            <a:r>
              <a:rPr lang="nb-NO" sz="4400"/>
              <a:t> </a:t>
            </a:r>
            <a:r>
              <a:rPr lang="nb-NO" sz="4400" err="1"/>
              <a:t>Corruption</a:t>
            </a:r>
            <a:r>
              <a:rPr lang="nb-NO" sz="4400"/>
              <a:t> in </a:t>
            </a:r>
            <a:r>
              <a:rPr lang="nb-NO" sz="4400" err="1"/>
              <a:t>Extractive</a:t>
            </a:r>
            <a:r>
              <a:rPr lang="nb-NO" sz="4400"/>
              <a:t> </a:t>
            </a:r>
            <a:r>
              <a:rPr lang="nb-NO" sz="4400" err="1"/>
              <a:t>Sector</a:t>
            </a:r>
            <a:endParaRPr lang="nb-NO" sz="4400"/>
          </a:p>
        </p:txBody>
      </p:sp>
      <p:grpSp>
        <p:nvGrpSpPr>
          <p:cNvPr id="24" name="Graphic 8" descr="Share">
            <a:extLst>
              <a:ext uri="{FF2B5EF4-FFF2-40B4-BE49-F238E27FC236}">
                <a16:creationId xmlns:a16="http://schemas.microsoft.com/office/drawing/2014/main" id="{539C69A7-EE0E-4B90-9BD1-9D92E09D86AF}"/>
              </a:ext>
            </a:extLst>
          </p:cNvPr>
          <p:cNvGrpSpPr/>
          <p:nvPr/>
        </p:nvGrpSpPr>
        <p:grpSpPr>
          <a:xfrm>
            <a:off x="325061" y="3876023"/>
            <a:ext cx="1258043" cy="1544402"/>
            <a:chOff x="8316240" y="2854756"/>
            <a:chExt cx="914400" cy="914400"/>
          </a:xfrm>
          <a:solidFill>
            <a:srgbClr val="0090BF"/>
          </a:solidFill>
        </p:grpSpPr>
        <p:sp>
          <p:nvSpPr>
            <p:cNvPr id="25" name="Freeform: Shape 24">
              <a:extLst>
                <a:ext uri="{FF2B5EF4-FFF2-40B4-BE49-F238E27FC236}">
                  <a16:creationId xmlns:a16="http://schemas.microsoft.com/office/drawing/2014/main" id="{81F6DC7E-D2FF-4BE7-BE94-9121EB366D58}"/>
                </a:ext>
              </a:extLst>
            </p:cNvPr>
            <p:cNvSpPr/>
            <p:nvPr/>
          </p:nvSpPr>
          <p:spPr>
            <a:xfrm>
              <a:off x="8483880" y="2940481"/>
              <a:ext cx="685800" cy="561975"/>
            </a:xfrm>
            <a:custGeom>
              <a:avLst/>
              <a:gdLst>
                <a:gd name="connsiteX0" fmla="*/ 695325 w 685800"/>
                <a:gd name="connsiteY0" fmla="*/ 228600 h 561975"/>
                <a:gd name="connsiteX1" fmla="*/ 422910 w 685800"/>
                <a:gd name="connsiteY1" fmla="*/ 0 h 561975"/>
                <a:gd name="connsiteX2" fmla="*/ 422910 w 685800"/>
                <a:gd name="connsiteY2" fmla="*/ 133350 h 561975"/>
                <a:gd name="connsiteX3" fmla="*/ 0 w 685800"/>
                <a:gd name="connsiteY3" fmla="*/ 561975 h 561975"/>
                <a:gd name="connsiteX4" fmla="*/ 422910 w 685800"/>
                <a:gd name="connsiteY4" fmla="*/ 333375 h 561975"/>
                <a:gd name="connsiteX5" fmla="*/ 422910 w 685800"/>
                <a:gd name="connsiteY5" fmla="*/ 457200 h 561975"/>
                <a:gd name="connsiteX6" fmla="*/ 695325 w 685800"/>
                <a:gd name="connsiteY6" fmla="*/ 228600 h 561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800" h="561975">
                  <a:moveTo>
                    <a:pt x="695325" y="228600"/>
                  </a:moveTo>
                  <a:lnTo>
                    <a:pt x="422910" y="0"/>
                  </a:lnTo>
                  <a:lnTo>
                    <a:pt x="422910" y="133350"/>
                  </a:lnTo>
                  <a:cubicBezTo>
                    <a:pt x="5715" y="137160"/>
                    <a:pt x="0" y="561975"/>
                    <a:pt x="0" y="561975"/>
                  </a:cubicBezTo>
                  <a:cubicBezTo>
                    <a:pt x="0" y="561975"/>
                    <a:pt x="88582" y="336233"/>
                    <a:pt x="422910" y="333375"/>
                  </a:cubicBezTo>
                  <a:lnTo>
                    <a:pt x="422910" y="457200"/>
                  </a:lnTo>
                  <a:lnTo>
                    <a:pt x="695325" y="228600"/>
                  </a:lnTo>
                  <a:close/>
                </a:path>
              </a:pathLst>
            </a:custGeom>
            <a:grpFill/>
            <a:ln w="9525" cap="flat">
              <a:noFill/>
              <a:prstDash val="solid"/>
              <a:miter/>
            </a:ln>
          </p:spPr>
          <p:txBody>
            <a:bodyPr rtlCol="0" anchor="ctr"/>
            <a:lstStyle/>
            <a:p>
              <a:endParaRPr lang="es-AR"/>
            </a:p>
          </p:txBody>
        </p:sp>
        <p:sp>
          <p:nvSpPr>
            <p:cNvPr id="26" name="Freeform: Shape 25">
              <a:extLst>
                <a:ext uri="{FF2B5EF4-FFF2-40B4-BE49-F238E27FC236}">
                  <a16:creationId xmlns:a16="http://schemas.microsoft.com/office/drawing/2014/main" id="{2CFD3247-D531-4AF0-A878-BDD12703181C}"/>
                </a:ext>
              </a:extLst>
            </p:cNvPr>
            <p:cNvSpPr/>
            <p:nvPr/>
          </p:nvSpPr>
          <p:spPr>
            <a:xfrm>
              <a:off x="8367675" y="2978581"/>
              <a:ext cx="704850" cy="704850"/>
            </a:xfrm>
            <a:custGeom>
              <a:avLst/>
              <a:gdLst>
                <a:gd name="connsiteX0" fmla="*/ 647700 w 704850"/>
                <a:gd name="connsiteY0" fmla="*/ 404813 h 704850"/>
                <a:gd name="connsiteX1" fmla="*/ 647700 w 704850"/>
                <a:gd name="connsiteY1" fmla="*/ 647700 h 704850"/>
                <a:gd name="connsiteX2" fmla="*/ 57150 w 704850"/>
                <a:gd name="connsiteY2" fmla="*/ 647700 h 704850"/>
                <a:gd name="connsiteX3" fmla="*/ 57150 w 704850"/>
                <a:gd name="connsiteY3" fmla="*/ 57150 h 704850"/>
                <a:gd name="connsiteX4" fmla="*/ 481965 w 704850"/>
                <a:gd name="connsiteY4" fmla="*/ 57150 h 704850"/>
                <a:gd name="connsiteX5" fmla="*/ 481965 w 704850"/>
                <a:gd name="connsiteY5" fmla="*/ 0 h 704850"/>
                <a:gd name="connsiteX6" fmla="*/ 0 w 704850"/>
                <a:gd name="connsiteY6" fmla="*/ 0 h 704850"/>
                <a:gd name="connsiteX7" fmla="*/ 0 w 704850"/>
                <a:gd name="connsiteY7" fmla="*/ 704850 h 704850"/>
                <a:gd name="connsiteX8" fmla="*/ 704850 w 704850"/>
                <a:gd name="connsiteY8" fmla="*/ 701993 h 704850"/>
                <a:gd name="connsiteX9" fmla="*/ 704850 w 704850"/>
                <a:gd name="connsiteY9" fmla="*/ 356235 h 704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4850" h="704850">
                  <a:moveTo>
                    <a:pt x="647700" y="404813"/>
                  </a:moveTo>
                  <a:lnTo>
                    <a:pt x="647700" y="647700"/>
                  </a:lnTo>
                  <a:lnTo>
                    <a:pt x="57150" y="647700"/>
                  </a:lnTo>
                  <a:lnTo>
                    <a:pt x="57150" y="57150"/>
                  </a:lnTo>
                  <a:lnTo>
                    <a:pt x="481965" y="57150"/>
                  </a:lnTo>
                  <a:lnTo>
                    <a:pt x="481965" y="0"/>
                  </a:lnTo>
                  <a:lnTo>
                    <a:pt x="0" y="0"/>
                  </a:lnTo>
                  <a:lnTo>
                    <a:pt x="0" y="704850"/>
                  </a:lnTo>
                  <a:lnTo>
                    <a:pt x="704850" y="701993"/>
                  </a:lnTo>
                  <a:lnTo>
                    <a:pt x="704850" y="356235"/>
                  </a:lnTo>
                  <a:close/>
                </a:path>
              </a:pathLst>
            </a:custGeom>
            <a:grpFill/>
            <a:ln w="9525" cap="flat">
              <a:noFill/>
              <a:prstDash val="solid"/>
              <a:miter/>
            </a:ln>
          </p:spPr>
          <p:txBody>
            <a:bodyPr rtlCol="0" anchor="ctr"/>
            <a:lstStyle/>
            <a:p>
              <a:endParaRPr lang="es-AR"/>
            </a:p>
          </p:txBody>
        </p:sp>
      </p:grpSp>
      <p:graphicFrame>
        <p:nvGraphicFramePr>
          <p:cNvPr id="44" name="Content Placeholder 43">
            <a:extLst>
              <a:ext uri="{FF2B5EF4-FFF2-40B4-BE49-F238E27FC236}">
                <a16:creationId xmlns:a16="http://schemas.microsoft.com/office/drawing/2014/main" id="{11903A17-CB36-4C0F-93EF-15D55BCFB547}"/>
              </a:ext>
            </a:extLst>
          </p:cNvPr>
          <p:cNvGraphicFramePr>
            <a:graphicFrameLocks noGrp="1"/>
          </p:cNvGraphicFramePr>
          <p:nvPr>
            <p:ph idx="1"/>
            <p:extLst>
              <p:ext uri="{D42A27DB-BD31-4B8C-83A1-F6EECF244321}">
                <p14:modId xmlns:p14="http://schemas.microsoft.com/office/powerpoint/2010/main" val="2743534549"/>
              </p:ext>
            </p:extLst>
          </p:nvPr>
        </p:nvGraphicFramePr>
        <p:xfrm>
          <a:off x="6265750" y="2161497"/>
          <a:ext cx="5442774" cy="2808478"/>
        </p:xfrm>
        <a:graphic>
          <a:graphicData uri="http://schemas.openxmlformats.org/drawingml/2006/chart">
            <c:chart xmlns:c="http://schemas.openxmlformats.org/drawingml/2006/chart" xmlns:r="http://schemas.openxmlformats.org/officeDocument/2006/relationships" r:id="rId3"/>
          </a:graphicData>
        </a:graphic>
      </p:graphicFrame>
      <p:sp>
        <p:nvSpPr>
          <p:cNvPr id="46" name="Content Placeholder 2">
            <a:extLst>
              <a:ext uri="{FF2B5EF4-FFF2-40B4-BE49-F238E27FC236}">
                <a16:creationId xmlns:a16="http://schemas.microsoft.com/office/drawing/2014/main" id="{9E7B3AB4-DE1B-4B4D-A8E9-9EF72CF9ED0D}"/>
              </a:ext>
            </a:extLst>
          </p:cNvPr>
          <p:cNvSpPr txBox="1">
            <a:spLocks/>
          </p:cNvSpPr>
          <p:nvPr/>
        </p:nvSpPr>
        <p:spPr>
          <a:xfrm>
            <a:off x="1348690" y="2069389"/>
            <a:ext cx="4443893" cy="641573"/>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rgbClr val="132856"/>
                </a:solidFill>
                <a:latin typeface="+mj-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gn="ctr">
              <a:buFont typeface="Franklin Gothic Book" panose="020B0503020102020204" pitchFamily="34" charset="0"/>
              <a:buNone/>
            </a:pPr>
            <a:r>
              <a:rPr lang="nb-NO" sz="3000" b="1"/>
              <a:t>FCPA </a:t>
            </a:r>
            <a:r>
              <a:rPr lang="nb-NO" sz="3000" b="1" err="1"/>
              <a:t>enforcement</a:t>
            </a:r>
            <a:r>
              <a:rPr lang="nb-NO" sz="3000" b="1"/>
              <a:t> </a:t>
            </a:r>
            <a:r>
              <a:rPr lang="nb-NO" sz="3000" b="1" err="1"/>
              <a:t>actions</a:t>
            </a:r>
            <a:endParaRPr lang="nb-NO" sz="3000" b="1"/>
          </a:p>
          <a:p>
            <a:pPr marL="0" indent="0">
              <a:buFont typeface="Franklin Gothic Book" panose="020B0503020102020204" pitchFamily="34" charset="0"/>
              <a:buNone/>
            </a:pPr>
            <a:endParaRPr lang="nb-NO" sz="3200"/>
          </a:p>
        </p:txBody>
      </p:sp>
      <p:pic>
        <p:nvPicPr>
          <p:cNvPr id="7" name="Graphic 6" descr="Magnifying glass">
            <a:extLst>
              <a:ext uri="{FF2B5EF4-FFF2-40B4-BE49-F238E27FC236}">
                <a16:creationId xmlns:a16="http://schemas.microsoft.com/office/drawing/2014/main" id="{2BE4D977-896F-46B6-9FC8-E0349D2D5CF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30697" y="2020376"/>
            <a:ext cx="1117993" cy="1381997"/>
          </a:xfrm>
          <a:prstGeom prst="rect">
            <a:avLst/>
          </a:prstGeom>
        </p:spPr>
      </p:pic>
      <p:sp>
        <p:nvSpPr>
          <p:cNvPr id="57" name="Content Placeholder 2">
            <a:extLst>
              <a:ext uri="{FF2B5EF4-FFF2-40B4-BE49-F238E27FC236}">
                <a16:creationId xmlns:a16="http://schemas.microsoft.com/office/drawing/2014/main" id="{77F64368-20FA-454A-9950-248D354269E9}"/>
              </a:ext>
            </a:extLst>
          </p:cNvPr>
          <p:cNvSpPr txBox="1">
            <a:spLocks/>
          </p:cNvSpPr>
          <p:nvPr/>
        </p:nvSpPr>
        <p:spPr>
          <a:xfrm>
            <a:off x="1190666" y="4036170"/>
            <a:ext cx="4905334" cy="814556"/>
          </a:xfrm>
          <a:prstGeom prst="rect">
            <a:avLst/>
          </a:prstGeom>
        </p:spPr>
        <p:txBody>
          <a:bodyPr vert="horz" lIns="91440" tIns="45720" rIns="91440" bIns="45720" rtlCol="0">
            <a:normAutofit fontScale="77500" lnSpcReduction="2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rgbClr val="132856"/>
                </a:solidFill>
                <a:latin typeface="+mj-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gn="ctr">
              <a:buFont typeface="Franklin Gothic Book" panose="020B0503020102020204" pitchFamily="34" charset="0"/>
              <a:buNone/>
            </a:pPr>
            <a:r>
              <a:rPr lang="nb-NO" sz="3600" b="1"/>
              <a:t>OECD Report </a:t>
            </a:r>
            <a:r>
              <a:rPr lang="nb-NO" sz="3600" b="1" err="1"/>
              <a:t>on</a:t>
            </a:r>
            <a:r>
              <a:rPr lang="nb-NO" sz="3600" b="1"/>
              <a:t> Foreign </a:t>
            </a:r>
            <a:r>
              <a:rPr lang="nb-NO" sz="3600" b="1" err="1"/>
              <a:t>Bribery</a:t>
            </a:r>
            <a:endParaRPr lang="nb-NO" sz="3600" b="1"/>
          </a:p>
          <a:p>
            <a:pPr marL="0" indent="0">
              <a:buFont typeface="Franklin Gothic Book" panose="020B0503020102020204" pitchFamily="34" charset="0"/>
              <a:buNone/>
            </a:pPr>
            <a:endParaRPr lang="nb-NO" sz="3200"/>
          </a:p>
        </p:txBody>
      </p:sp>
      <p:sp>
        <p:nvSpPr>
          <p:cNvPr id="60" name="Content Placeholder 2">
            <a:extLst>
              <a:ext uri="{FF2B5EF4-FFF2-40B4-BE49-F238E27FC236}">
                <a16:creationId xmlns:a16="http://schemas.microsoft.com/office/drawing/2014/main" id="{8FDF3BA4-9670-44B8-BDDA-33BFB205A9F3}"/>
              </a:ext>
            </a:extLst>
          </p:cNvPr>
          <p:cNvSpPr txBox="1">
            <a:spLocks/>
          </p:cNvSpPr>
          <p:nvPr/>
        </p:nvSpPr>
        <p:spPr>
          <a:xfrm>
            <a:off x="1348690" y="2741062"/>
            <a:ext cx="4443893" cy="641573"/>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rgbClr val="132856"/>
                </a:solidFill>
                <a:latin typeface="+mj-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gn="ctr">
              <a:buFont typeface="Franklin Gothic Book" panose="020B0503020102020204" pitchFamily="34" charset="0"/>
              <a:buNone/>
            </a:pPr>
            <a:r>
              <a:rPr lang="nb-NO" sz="2400" b="1" i="1" err="1">
                <a:solidFill>
                  <a:srgbClr val="00C3F0"/>
                </a:solidFill>
              </a:rPr>
              <a:t>About</a:t>
            </a:r>
            <a:r>
              <a:rPr lang="nb-NO" sz="2400" b="1" i="1">
                <a:solidFill>
                  <a:srgbClr val="00C3F0"/>
                </a:solidFill>
              </a:rPr>
              <a:t> 50 </a:t>
            </a:r>
            <a:r>
              <a:rPr lang="nb-NO" sz="2400" b="1" i="1" err="1">
                <a:solidFill>
                  <a:srgbClr val="00C3F0"/>
                </a:solidFill>
              </a:rPr>
              <a:t>actions</a:t>
            </a:r>
            <a:r>
              <a:rPr lang="nb-NO" sz="2400" b="1" i="1">
                <a:solidFill>
                  <a:srgbClr val="00C3F0"/>
                </a:solidFill>
              </a:rPr>
              <a:t> </a:t>
            </a:r>
            <a:r>
              <a:rPr lang="nb-NO" sz="2400" b="1" i="1" err="1">
                <a:solidFill>
                  <a:srgbClr val="00C3F0"/>
                </a:solidFill>
              </a:rPr>
              <a:t>out</a:t>
            </a:r>
            <a:r>
              <a:rPr lang="nb-NO" sz="2400" b="1" i="1">
                <a:solidFill>
                  <a:srgbClr val="00C3F0"/>
                </a:solidFill>
              </a:rPr>
              <a:t> </a:t>
            </a:r>
            <a:r>
              <a:rPr lang="nb-NO" sz="2400" b="1" i="1" err="1">
                <a:solidFill>
                  <a:srgbClr val="00C3F0"/>
                </a:solidFill>
              </a:rPr>
              <a:t>of</a:t>
            </a:r>
            <a:r>
              <a:rPr lang="nb-NO" sz="2400" b="1" i="1">
                <a:solidFill>
                  <a:srgbClr val="00C3F0"/>
                </a:solidFill>
              </a:rPr>
              <a:t> 242</a:t>
            </a:r>
          </a:p>
          <a:p>
            <a:pPr marL="0" indent="0">
              <a:buFont typeface="Franklin Gothic Book" panose="020B0503020102020204" pitchFamily="34" charset="0"/>
              <a:buNone/>
            </a:pPr>
            <a:endParaRPr lang="nb-NO" sz="3200"/>
          </a:p>
        </p:txBody>
      </p:sp>
      <p:sp>
        <p:nvSpPr>
          <p:cNvPr id="61" name="Content Placeholder 2">
            <a:extLst>
              <a:ext uri="{FF2B5EF4-FFF2-40B4-BE49-F238E27FC236}">
                <a16:creationId xmlns:a16="http://schemas.microsoft.com/office/drawing/2014/main" id="{D792AE18-F8CB-4282-8260-911339EAF129}"/>
              </a:ext>
            </a:extLst>
          </p:cNvPr>
          <p:cNvSpPr txBox="1">
            <a:spLocks/>
          </p:cNvSpPr>
          <p:nvPr/>
        </p:nvSpPr>
        <p:spPr>
          <a:xfrm>
            <a:off x="1518440" y="4778852"/>
            <a:ext cx="4443893" cy="641573"/>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rgbClr val="132856"/>
                </a:solidFill>
                <a:latin typeface="+mj-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gn="ctr">
              <a:buFont typeface="Franklin Gothic Book" panose="020B0503020102020204" pitchFamily="34" charset="0"/>
              <a:buNone/>
            </a:pPr>
            <a:r>
              <a:rPr lang="nb-NO" sz="2400" b="1" i="1" err="1">
                <a:solidFill>
                  <a:srgbClr val="00C3F0"/>
                </a:solidFill>
              </a:rPr>
              <a:t>About</a:t>
            </a:r>
            <a:r>
              <a:rPr lang="nb-NO" sz="2400" b="1" i="1">
                <a:solidFill>
                  <a:srgbClr val="00C3F0"/>
                </a:solidFill>
              </a:rPr>
              <a:t> 85 </a:t>
            </a:r>
            <a:r>
              <a:rPr lang="nb-NO" sz="2400" b="1" i="1" err="1">
                <a:solidFill>
                  <a:srgbClr val="00C3F0"/>
                </a:solidFill>
              </a:rPr>
              <a:t>actions</a:t>
            </a:r>
            <a:r>
              <a:rPr lang="nb-NO" sz="2400" b="1" i="1">
                <a:solidFill>
                  <a:srgbClr val="00C3F0"/>
                </a:solidFill>
              </a:rPr>
              <a:t> </a:t>
            </a:r>
            <a:r>
              <a:rPr lang="nb-NO" sz="2400" b="1" i="1" err="1">
                <a:solidFill>
                  <a:srgbClr val="00C3F0"/>
                </a:solidFill>
              </a:rPr>
              <a:t>out</a:t>
            </a:r>
            <a:r>
              <a:rPr lang="nb-NO" sz="2400" b="1" i="1">
                <a:solidFill>
                  <a:srgbClr val="00C3F0"/>
                </a:solidFill>
              </a:rPr>
              <a:t> </a:t>
            </a:r>
            <a:r>
              <a:rPr lang="nb-NO" sz="2400" b="1" i="1" err="1">
                <a:solidFill>
                  <a:srgbClr val="00C3F0"/>
                </a:solidFill>
              </a:rPr>
              <a:t>of</a:t>
            </a:r>
            <a:r>
              <a:rPr lang="nb-NO" sz="2400" b="1" i="1">
                <a:solidFill>
                  <a:srgbClr val="00C3F0"/>
                </a:solidFill>
              </a:rPr>
              <a:t> 427</a:t>
            </a:r>
          </a:p>
          <a:p>
            <a:pPr marL="0" indent="0">
              <a:buFont typeface="Franklin Gothic Book" panose="020B0503020102020204" pitchFamily="34" charset="0"/>
              <a:buNone/>
            </a:pPr>
            <a:endParaRPr lang="nb-NO" sz="3200"/>
          </a:p>
        </p:txBody>
      </p:sp>
      <p:sp>
        <p:nvSpPr>
          <p:cNvPr id="4" name="Rectangle 3">
            <a:extLst>
              <a:ext uri="{FF2B5EF4-FFF2-40B4-BE49-F238E27FC236}">
                <a16:creationId xmlns:a16="http://schemas.microsoft.com/office/drawing/2014/main" id="{90DB9170-1426-42D0-9D9B-CD8EAE3F8320}"/>
              </a:ext>
            </a:extLst>
          </p:cNvPr>
          <p:cNvSpPr/>
          <p:nvPr/>
        </p:nvSpPr>
        <p:spPr>
          <a:xfrm>
            <a:off x="4859676" y="5275639"/>
            <a:ext cx="6215865" cy="1477328"/>
          </a:xfrm>
          <a:prstGeom prst="rect">
            <a:avLst/>
          </a:prstGeom>
        </p:spPr>
        <p:txBody>
          <a:bodyPr wrap="square">
            <a:spAutoFit/>
          </a:bodyPr>
          <a:lstStyle/>
          <a:p>
            <a:r>
              <a:rPr lang="en-US"/>
              <a:t>According to the Global Financial Integrity, Illicit Financial Flows Hit US$1.1 Trillion in 2013.</a:t>
            </a:r>
          </a:p>
          <a:p>
            <a:r>
              <a:rPr lang="en-US"/>
              <a:t>US$7.8 Trillion drains from Developing World from 2004-2013.</a:t>
            </a:r>
          </a:p>
          <a:p>
            <a:r>
              <a:rPr lang="en-US"/>
              <a:t>Sub-Saharan Africa Still Suffers Largest Illicit Outflows as % of GDP.</a:t>
            </a:r>
            <a:endParaRPr lang="nb-NO"/>
          </a:p>
        </p:txBody>
      </p:sp>
      <p:pic>
        <p:nvPicPr>
          <p:cNvPr id="5" name="Picture 4">
            <a:extLst>
              <a:ext uri="{FF2B5EF4-FFF2-40B4-BE49-F238E27FC236}">
                <a16:creationId xmlns:a16="http://schemas.microsoft.com/office/drawing/2014/main" id="{82BBBB39-54E4-4BA8-A66C-E5BF9053FB33}"/>
              </a:ext>
            </a:extLst>
          </p:cNvPr>
          <p:cNvPicPr>
            <a:picLocks noChangeAspect="1"/>
          </p:cNvPicPr>
          <p:nvPr/>
        </p:nvPicPr>
        <p:blipFill>
          <a:blip r:embed="rId6"/>
          <a:stretch>
            <a:fillRect/>
          </a:stretch>
        </p:blipFill>
        <p:spPr>
          <a:xfrm>
            <a:off x="2633823" y="5275638"/>
            <a:ext cx="2102563" cy="1426362"/>
          </a:xfrm>
          <a:prstGeom prst="rect">
            <a:avLst/>
          </a:prstGeom>
        </p:spPr>
      </p:pic>
    </p:spTree>
    <p:extLst>
      <p:ext uri="{BB962C8B-B14F-4D97-AF65-F5344CB8AC3E}">
        <p14:creationId xmlns:p14="http://schemas.microsoft.com/office/powerpoint/2010/main" val="1990564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BC9185B-7CD6-446D-A8B9-FD442E47ADBB}"/>
              </a:ext>
            </a:extLst>
          </p:cNvPr>
          <p:cNvSpPr>
            <a:spLocks noGrp="1"/>
          </p:cNvSpPr>
          <p:nvPr>
            <p:ph type="body" sz="quarter" idx="13"/>
          </p:nvPr>
        </p:nvSpPr>
        <p:spPr/>
        <p:txBody>
          <a:bodyPr>
            <a:normAutofit fontScale="70000" lnSpcReduction="20000"/>
          </a:bodyPr>
          <a:lstStyle/>
          <a:p>
            <a:r>
              <a:rPr lang="nb-NO"/>
              <a:t>How </a:t>
            </a:r>
            <a:r>
              <a:rPr lang="nb-NO" err="1"/>
              <a:t>does</a:t>
            </a:r>
            <a:r>
              <a:rPr lang="nb-NO"/>
              <a:t> </a:t>
            </a:r>
            <a:r>
              <a:rPr lang="nb-NO" err="1"/>
              <a:t>the</a:t>
            </a:r>
            <a:r>
              <a:rPr lang="nb-NO"/>
              <a:t> EITI </a:t>
            </a:r>
            <a:r>
              <a:rPr lang="nb-NO" err="1"/>
              <a:t>help</a:t>
            </a:r>
            <a:r>
              <a:rPr lang="nb-NO"/>
              <a:t> </a:t>
            </a:r>
            <a:r>
              <a:rPr lang="nb-NO" err="1"/>
              <a:t>address</a:t>
            </a:r>
            <a:r>
              <a:rPr lang="nb-NO"/>
              <a:t> </a:t>
            </a:r>
            <a:r>
              <a:rPr lang="nb-NO" err="1"/>
              <a:t>corruption</a:t>
            </a:r>
            <a:r>
              <a:rPr lang="nb-NO"/>
              <a:t>?</a:t>
            </a:r>
          </a:p>
        </p:txBody>
      </p:sp>
      <p:sp>
        <p:nvSpPr>
          <p:cNvPr id="3" name="Content Placeholder 2">
            <a:extLst>
              <a:ext uri="{FF2B5EF4-FFF2-40B4-BE49-F238E27FC236}">
                <a16:creationId xmlns:a16="http://schemas.microsoft.com/office/drawing/2014/main" id="{D5EAD84F-D82E-44CF-81CF-4C50B7A13489}"/>
              </a:ext>
            </a:extLst>
          </p:cNvPr>
          <p:cNvSpPr>
            <a:spLocks noGrp="1"/>
          </p:cNvSpPr>
          <p:nvPr>
            <p:ph sz="quarter" idx="14"/>
          </p:nvPr>
        </p:nvSpPr>
        <p:spPr>
          <a:xfrm>
            <a:off x="642811" y="2019791"/>
            <a:ext cx="6374437" cy="3774833"/>
          </a:xfrm>
        </p:spPr>
        <p:txBody>
          <a:bodyPr>
            <a:normAutofit fontScale="92500" lnSpcReduction="20000"/>
          </a:bodyPr>
          <a:lstStyle/>
          <a:p>
            <a:pPr>
              <a:spcBef>
                <a:spcPts val="600"/>
              </a:spcBef>
              <a:tabLst>
                <a:tab pos="1611313" algn="l"/>
              </a:tabLst>
            </a:pPr>
            <a:r>
              <a:rPr lang="nb-NO" b="1" err="1">
                <a:solidFill>
                  <a:srgbClr val="0090BF"/>
                </a:solidFill>
              </a:rPr>
              <a:t>Exposing</a:t>
            </a:r>
            <a:r>
              <a:rPr lang="nb-NO" b="1">
                <a:solidFill>
                  <a:srgbClr val="0090BF"/>
                </a:solidFill>
              </a:rPr>
              <a:t> </a:t>
            </a:r>
            <a:r>
              <a:rPr lang="nb-NO" b="1" err="1">
                <a:solidFill>
                  <a:srgbClr val="0090BF"/>
                </a:solidFill>
              </a:rPr>
              <a:t>practices</a:t>
            </a:r>
            <a:r>
              <a:rPr lang="nb-NO" b="1">
                <a:solidFill>
                  <a:srgbClr val="0090BF"/>
                </a:solidFill>
              </a:rPr>
              <a:t> in </a:t>
            </a:r>
            <a:r>
              <a:rPr lang="nb-NO" b="1" err="1">
                <a:solidFill>
                  <a:srgbClr val="0090BF"/>
                </a:solidFill>
              </a:rPr>
              <a:t>natural</a:t>
            </a:r>
            <a:r>
              <a:rPr lang="nb-NO" b="1">
                <a:solidFill>
                  <a:srgbClr val="0090BF"/>
                </a:solidFill>
              </a:rPr>
              <a:t> </a:t>
            </a:r>
            <a:r>
              <a:rPr lang="nb-NO" b="1" err="1">
                <a:solidFill>
                  <a:srgbClr val="0090BF"/>
                </a:solidFill>
              </a:rPr>
              <a:t>resource</a:t>
            </a:r>
            <a:r>
              <a:rPr lang="nb-NO" b="1">
                <a:solidFill>
                  <a:srgbClr val="0090BF"/>
                </a:solidFill>
              </a:rPr>
              <a:t> </a:t>
            </a:r>
            <a:r>
              <a:rPr lang="nb-NO" b="1" err="1">
                <a:solidFill>
                  <a:srgbClr val="0090BF"/>
                </a:solidFill>
              </a:rPr>
              <a:t>governance</a:t>
            </a:r>
            <a:r>
              <a:rPr lang="nb-NO" b="1">
                <a:solidFill>
                  <a:srgbClr val="0090BF"/>
                </a:solidFill>
              </a:rPr>
              <a:t> </a:t>
            </a:r>
            <a:r>
              <a:rPr lang="nb-NO" b="1" err="1">
                <a:solidFill>
                  <a:srgbClr val="0090BF"/>
                </a:solidFill>
              </a:rPr>
              <a:t>that</a:t>
            </a:r>
            <a:r>
              <a:rPr lang="nb-NO" b="1">
                <a:solidFill>
                  <a:srgbClr val="0090BF"/>
                </a:solidFill>
              </a:rPr>
              <a:t> </a:t>
            </a:r>
            <a:r>
              <a:rPr lang="nb-NO" b="1" err="1">
                <a:solidFill>
                  <a:srgbClr val="0090BF"/>
                </a:solidFill>
              </a:rPr>
              <a:t>are</a:t>
            </a:r>
            <a:r>
              <a:rPr lang="nb-NO" b="1">
                <a:solidFill>
                  <a:srgbClr val="0090BF"/>
                </a:solidFill>
              </a:rPr>
              <a:t> vulnerable to </a:t>
            </a:r>
            <a:r>
              <a:rPr lang="nb-NO" b="1" err="1">
                <a:solidFill>
                  <a:srgbClr val="0090BF"/>
                </a:solidFill>
              </a:rPr>
              <a:t>abuse</a:t>
            </a:r>
            <a:r>
              <a:rPr lang="nb-NO"/>
              <a:t> </a:t>
            </a:r>
          </a:p>
          <a:p>
            <a:pPr>
              <a:spcBef>
                <a:spcPts val="600"/>
              </a:spcBef>
              <a:tabLst>
                <a:tab pos="1611313" algn="l"/>
              </a:tabLst>
            </a:pPr>
            <a:r>
              <a:rPr lang="nb-NO" b="1" err="1">
                <a:solidFill>
                  <a:srgbClr val="0090BF"/>
                </a:solidFill>
              </a:rPr>
              <a:t>Exposing</a:t>
            </a:r>
            <a:r>
              <a:rPr lang="nb-NO" b="1">
                <a:solidFill>
                  <a:srgbClr val="0090BF"/>
                </a:solidFill>
              </a:rPr>
              <a:t> </a:t>
            </a:r>
            <a:r>
              <a:rPr lang="nb-NO" b="1" err="1">
                <a:solidFill>
                  <a:srgbClr val="0090BF"/>
                </a:solidFill>
              </a:rPr>
              <a:t>suspicious</a:t>
            </a:r>
            <a:r>
              <a:rPr lang="nb-NO" b="1">
                <a:solidFill>
                  <a:srgbClr val="0090BF"/>
                </a:solidFill>
              </a:rPr>
              <a:t> </a:t>
            </a:r>
            <a:r>
              <a:rPr lang="nb-NO" b="1" err="1">
                <a:solidFill>
                  <a:srgbClr val="0090BF"/>
                </a:solidFill>
              </a:rPr>
              <a:t>deals</a:t>
            </a:r>
            <a:r>
              <a:rPr lang="nb-NO" b="1">
                <a:solidFill>
                  <a:srgbClr val="0090BF"/>
                </a:solidFill>
              </a:rPr>
              <a:t> and </a:t>
            </a:r>
            <a:r>
              <a:rPr lang="nb-NO" b="1" err="1">
                <a:solidFill>
                  <a:srgbClr val="0090BF"/>
                </a:solidFill>
              </a:rPr>
              <a:t>transactions</a:t>
            </a:r>
            <a:r>
              <a:rPr lang="nb-NO" b="1">
                <a:solidFill>
                  <a:srgbClr val="0090BF"/>
                </a:solidFill>
              </a:rPr>
              <a:t> </a:t>
            </a:r>
          </a:p>
          <a:p>
            <a:pPr marL="0" indent="0">
              <a:spcBef>
                <a:spcPts val="600"/>
              </a:spcBef>
              <a:buNone/>
              <a:tabLst>
                <a:tab pos="1611313" algn="l"/>
              </a:tabLst>
            </a:pPr>
            <a:endParaRPr lang="nb-NO"/>
          </a:p>
          <a:p>
            <a:pPr>
              <a:spcBef>
                <a:spcPts val="600"/>
              </a:spcBef>
              <a:tabLst>
                <a:tab pos="1611313" algn="l"/>
              </a:tabLst>
            </a:pPr>
            <a:r>
              <a:rPr lang="nb-NO" b="1">
                <a:solidFill>
                  <a:srgbClr val="0090BF"/>
                </a:solidFill>
              </a:rPr>
              <a:t>Providing </a:t>
            </a:r>
            <a:r>
              <a:rPr lang="nb-NO" b="1" err="1">
                <a:solidFill>
                  <a:srgbClr val="0090BF"/>
                </a:solidFill>
              </a:rPr>
              <a:t>valuable</a:t>
            </a:r>
            <a:r>
              <a:rPr lang="nb-NO" b="1">
                <a:solidFill>
                  <a:srgbClr val="0090BF"/>
                </a:solidFill>
              </a:rPr>
              <a:t> </a:t>
            </a:r>
            <a:r>
              <a:rPr lang="nb-NO" b="1" err="1">
                <a:solidFill>
                  <a:srgbClr val="0090BF"/>
                </a:solidFill>
              </a:rPr>
              <a:t>contextual</a:t>
            </a:r>
            <a:r>
              <a:rPr lang="nb-NO" b="1">
                <a:solidFill>
                  <a:srgbClr val="0090BF"/>
                </a:solidFill>
              </a:rPr>
              <a:t> </a:t>
            </a:r>
            <a:r>
              <a:rPr lang="nb-NO" b="1" err="1">
                <a:solidFill>
                  <a:srgbClr val="0090BF"/>
                </a:solidFill>
              </a:rPr>
              <a:t>information</a:t>
            </a:r>
            <a:r>
              <a:rPr lang="nb-NO" b="1">
                <a:solidFill>
                  <a:srgbClr val="0090BF"/>
                </a:solidFill>
              </a:rPr>
              <a:t> </a:t>
            </a:r>
          </a:p>
          <a:p>
            <a:pPr>
              <a:spcBef>
                <a:spcPts val="600"/>
              </a:spcBef>
              <a:tabLst>
                <a:tab pos="1611313" algn="l"/>
              </a:tabLst>
            </a:pPr>
            <a:endParaRPr lang="nb-NO"/>
          </a:p>
          <a:p>
            <a:pPr>
              <a:spcBef>
                <a:spcPts val="600"/>
              </a:spcBef>
              <a:tabLst>
                <a:tab pos="1611313" algn="l"/>
              </a:tabLst>
            </a:pPr>
            <a:r>
              <a:rPr lang="nb-NO"/>
              <a:t> </a:t>
            </a:r>
            <a:r>
              <a:rPr lang="en-US" b="1">
                <a:solidFill>
                  <a:srgbClr val="0090BF"/>
                </a:solidFill>
              </a:rPr>
              <a:t>Supporting citizens’ discussion, monitoring and advocacy </a:t>
            </a:r>
            <a:r>
              <a:rPr lang="nb-NO"/>
              <a:t> </a:t>
            </a:r>
          </a:p>
          <a:p>
            <a:pPr>
              <a:spcBef>
                <a:spcPts val="600"/>
              </a:spcBef>
              <a:tabLst>
                <a:tab pos="1611313" algn="l"/>
              </a:tabLst>
            </a:pPr>
            <a:r>
              <a:rPr lang="nb-NO" b="1" err="1">
                <a:solidFill>
                  <a:srgbClr val="0090BF"/>
                </a:solidFill>
              </a:rPr>
              <a:t>Advancing</a:t>
            </a:r>
            <a:r>
              <a:rPr lang="nb-NO" b="1">
                <a:solidFill>
                  <a:srgbClr val="0090BF"/>
                </a:solidFill>
              </a:rPr>
              <a:t> </a:t>
            </a:r>
            <a:r>
              <a:rPr lang="en-US" b="1">
                <a:solidFill>
                  <a:srgbClr val="0090BF"/>
                </a:solidFill>
              </a:rPr>
              <a:t>global norms and policies related to anti-corruption</a:t>
            </a:r>
            <a:endParaRPr lang="nb-NO" b="1">
              <a:solidFill>
                <a:srgbClr val="0090BF"/>
              </a:solidFill>
            </a:endParaRPr>
          </a:p>
          <a:p>
            <a:pPr marL="0" indent="0">
              <a:spcBef>
                <a:spcPts val="600"/>
              </a:spcBef>
              <a:buNone/>
              <a:tabLst>
                <a:tab pos="1611313" algn="l"/>
              </a:tabLst>
            </a:pPr>
            <a:endParaRPr lang="nb-NO"/>
          </a:p>
          <a:p>
            <a:pPr>
              <a:spcBef>
                <a:spcPts val="600"/>
              </a:spcBef>
              <a:tabLst>
                <a:tab pos="1611313" algn="l"/>
              </a:tabLst>
            </a:pPr>
            <a:r>
              <a:rPr lang="en-US" b="1">
                <a:solidFill>
                  <a:srgbClr val="0090BF"/>
                </a:solidFill>
              </a:rPr>
              <a:t>Deterring corrupt behavior through transparency </a:t>
            </a:r>
          </a:p>
          <a:p>
            <a:pPr marL="0" indent="0">
              <a:spcBef>
                <a:spcPts val="600"/>
              </a:spcBef>
              <a:buNone/>
              <a:tabLst>
                <a:tab pos="1611313" algn="l"/>
              </a:tabLst>
            </a:pPr>
            <a:endParaRPr lang="nb-NO"/>
          </a:p>
          <a:p>
            <a:endParaRPr lang="nb-NO"/>
          </a:p>
        </p:txBody>
      </p:sp>
      <p:pic>
        <p:nvPicPr>
          <p:cNvPr id="5" name="Picture Placeholder 4">
            <a:extLst>
              <a:ext uri="{FF2B5EF4-FFF2-40B4-BE49-F238E27FC236}">
                <a16:creationId xmlns:a16="http://schemas.microsoft.com/office/drawing/2014/main" id="{A06D8F0B-A650-4950-AA4F-A13A4CCAD7C6}"/>
              </a:ext>
            </a:extLst>
          </p:cNvPr>
          <p:cNvPicPr>
            <a:picLocks noGrp="1" noChangeAspect="1"/>
          </p:cNvPicPr>
          <p:nvPr>
            <p:ph type="pic" sz="quarter" idx="15"/>
          </p:nvPr>
        </p:nvPicPr>
        <p:blipFill rotWithShape="1">
          <a:blip r:embed="rId3"/>
          <a:srcRect l="32517" t="13524" r="33681" b="3382"/>
          <a:stretch/>
        </p:blipFill>
        <p:spPr>
          <a:xfrm>
            <a:off x="7798086" y="1561672"/>
            <a:ext cx="3751102" cy="4414921"/>
          </a:xfrm>
          <a:prstGeom prst="rect">
            <a:avLst/>
          </a:prstGeom>
        </p:spPr>
      </p:pic>
    </p:spTree>
    <p:extLst>
      <p:ext uri="{BB962C8B-B14F-4D97-AF65-F5344CB8AC3E}">
        <p14:creationId xmlns:p14="http://schemas.microsoft.com/office/powerpoint/2010/main" val="1461950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E08A5-4E22-6349-B535-1C8C09AB60E5}"/>
              </a:ext>
            </a:extLst>
          </p:cNvPr>
          <p:cNvSpPr>
            <a:spLocks noGrp="1"/>
          </p:cNvSpPr>
          <p:nvPr>
            <p:ph type="title"/>
          </p:nvPr>
        </p:nvSpPr>
        <p:spPr>
          <a:xfrm>
            <a:off x="80010" y="509273"/>
            <a:ext cx="10905753" cy="671660"/>
          </a:xfrm>
        </p:spPr>
        <p:txBody>
          <a:bodyPr/>
          <a:lstStyle/>
          <a:p>
            <a:r>
              <a:rPr lang="nb-NO" err="1"/>
              <a:t>Shining</a:t>
            </a:r>
            <a:r>
              <a:rPr lang="nb-NO"/>
              <a:t> a </a:t>
            </a:r>
            <a:r>
              <a:rPr lang="nb-NO" err="1"/>
              <a:t>light</a:t>
            </a:r>
            <a:r>
              <a:rPr lang="nb-NO"/>
              <a:t> in the right </a:t>
            </a:r>
            <a:r>
              <a:rPr lang="nb-NO" err="1"/>
              <a:t>places</a:t>
            </a:r>
            <a:r>
              <a:rPr lang="nb-NO"/>
              <a:t> </a:t>
            </a:r>
          </a:p>
        </p:txBody>
      </p:sp>
      <p:sp>
        <p:nvSpPr>
          <p:cNvPr id="3" name="Content Placeholder 2">
            <a:extLst>
              <a:ext uri="{FF2B5EF4-FFF2-40B4-BE49-F238E27FC236}">
                <a16:creationId xmlns:a16="http://schemas.microsoft.com/office/drawing/2014/main" id="{59CFE86B-E398-8846-A81C-5BBC10A9618D}"/>
              </a:ext>
            </a:extLst>
          </p:cNvPr>
          <p:cNvSpPr>
            <a:spLocks noGrp="1"/>
          </p:cNvSpPr>
          <p:nvPr>
            <p:ph idx="1"/>
          </p:nvPr>
        </p:nvSpPr>
        <p:spPr>
          <a:xfrm>
            <a:off x="80010" y="1081182"/>
            <a:ext cx="12192000" cy="671660"/>
          </a:xfrm>
        </p:spPr>
        <p:txBody>
          <a:bodyPr>
            <a:normAutofit/>
          </a:bodyPr>
          <a:lstStyle/>
          <a:p>
            <a:pPr marL="0" indent="0">
              <a:buNone/>
            </a:pPr>
            <a:r>
              <a:rPr lang="nb-NO" sz="2400" b="1">
                <a:solidFill>
                  <a:srgbClr val="0090BF"/>
                </a:solidFill>
              </a:rPr>
              <a:t>The EITI requires disclosure in many of the areas most prone to corruption risk</a:t>
            </a:r>
          </a:p>
        </p:txBody>
      </p:sp>
      <p:sp>
        <p:nvSpPr>
          <p:cNvPr id="4" name="Content Placeholder 2">
            <a:extLst>
              <a:ext uri="{FF2B5EF4-FFF2-40B4-BE49-F238E27FC236}">
                <a16:creationId xmlns:a16="http://schemas.microsoft.com/office/drawing/2014/main" id="{801C690B-5469-4AF7-912E-E42D9C673515}"/>
              </a:ext>
            </a:extLst>
          </p:cNvPr>
          <p:cNvSpPr txBox="1">
            <a:spLocks/>
          </p:cNvSpPr>
          <p:nvPr/>
        </p:nvSpPr>
        <p:spPr>
          <a:xfrm>
            <a:off x="201748" y="2754630"/>
            <a:ext cx="2907212" cy="4203782"/>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rgbClr val="132856"/>
                </a:solidFill>
                <a:latin typeface="+mj-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gn="ctr">
              <a:buFont typeface="Franklin Gothic Book" panose="020B0503020102020204" pitchFamily="34" charset="0"/>
              <a:buNone/>
            </a:pPr>
            <a:r>
              <a:rPr lang="nb-NO" sz="2600" b="1">
                <a:solidFill>
                  <a:srgbClr val="0090BF"/>
                </a:solidFill>
              </a:rPr>
              <a:t>Licenses &amp; License </a:t>
            </a:r>
            <a:r>
              <a:rPr lang="nb-NO" sz="2600" b="1" err="1">
                <a:solidFill>
                  <a:srgbClr val="0090BF"/>
                </a:solidFill>
              </a:rPr>
              <a:t>Allocation</a:t>
            </a:r>
            <a:endParaRPr lang="nb-NO" sz="2600" b="1">
              <a:solidFill>
                <a:srgbClr val="0090BF"/>
              </a:solidFill>
            </a:endParaRPr>
          </a:p>
          <a:p>
            <a:pPr marL="0" indent="0" algn="just">
              <a:buFont typeface="Franklin Gothic Book" panose="020B0503020102020204" pitchFamily="34" charset="0"/>
              <a:buNone/>
            </a:pPr>
            <a:r>
              <a:rPr lang="nb-NO">
                <a:solidFill>
                  <a:srgbClr val="FF0000"/>
                </a:solidFill>
              </a:rPr>
              <a:t>Risks: </a:t>
            </a:r>
            <a:r>
              <a:rPr lang="nb-NO" err="1"/>
              <a:t>bribery</a:t>
            </a:r>
            <a:r>
              <a:rPr lang="nb-NO"/>
              <a:t>, </a:t>
            </a:r>
            <a:r>
              <a:rPr lang="nb-NO" err="1"/>
              <a:t>collusion</a:t>
            </a:r>
            <a:r>
              <a:rPr lang="nb-NO"/>
              <a:t>, </a:t>
            </a:r>
            <a:r>
              <a:rPr lang="nb-NO" err="1"/>
              <a:t>political</a:t>
            </a:r>
            <a:r>
              <a:rPr lang="nb-NO"/>
              <a:t> </a:t>
            </a:r>
            <a:r>
              <a:rPr lang="nb-NO" err="1"/>
              <a:t>capture</a:t>
            </a:r>
            <a:r>
              <a:rPr lang="nb-NO"/>
              <a:t>, </a:t>
            </a:r>
            <a:r>
              <a:rPr lang="nb-NO" err="1"/>
              <a:t>undue</a:t>
            </a:r>
            <a:r>
              <a:rPr lang="nb-NO"/>
              <a:t> </a:t>
            </a:r>
            <a:r>
              <a:rPr lang="nb-NO" err="1"/>
              <a:t>influence</a:t>
            </a:r>
            <a:r>
              <a:rPr lang="nb-NO"/>
              <a:t>, absence </a:t>
            </a:r>
            <a:r>
              <a:rPr lang="nb-NO" err="1"/>
              <a:t>of</a:t>
            </a:r>
            <a:r>
              <a:rPr lang="nb-NO"/>
              <a:t> </a:t>
            </a:r>
            <a:r>
              <a:rPr lang="nb-NO" err="1"/>
              <a:t>competitive</a:t>
            </a:r>
            <a:r>
              <a:rPr lang="nb-NO"/>
              <a:t> </a:t>
            </a:r>
            <a:r>
              <a:rPr lang="nb-NO" err="1"/>
              <a:t>process</a:t>
            </a:r>
            <a:endParaRPr lang="nb-NO"/>
          </a:p>
          <a:p>
            <a:pPr marL="0" indent="0" algn="just">
              <a:buFont typeface="Franklin Gothic Book" panose="020B0503020102020204" pitchFamily="34" charset="0"/>
              <a:buNone/>
            </a:pPr>
            <a:r>
              <a:rPr lang="nb-NO">
                <a:solidFill>
                  <a:srgbClr val="FF0000"/>
                </a:solidFill>
              </a:rPr>
              <a:t>EITI </a:t>
            </a:r>
            <a:r>
              <a:rPr lang="nb-NO" err="1">
                <a:solidFill>
                  <a:srgbClr val="FF0000"/>
                </a:solidFill>
              </a:rPr>
              <a:t>Requirements</a:t>
            </a:r>
            <a:r>
              <a:rPr lang="nb-NO">
                <a:solidFill>
                  <a:srgbClr val="FF0000"/>
                </a:solidFill>
              </a:rPr>
              <a:t> 2.2 &amp; 2.3 </a:t>
            </a:r>
            <a:r>
              <a:rPr lang="nb-NO" err="1"/>
              <a:t>license</a:t>
            </a:r>
            <a:r>
              <a:rPr lang="nb-NO"/>
              <a:t> </a:t>
            </a:r>
            <a:r>
              <a:rPr lang="nb-NO" err="1"/>
              <a:t>allocation</a:t>
            </a:r>
            <a:r>
              <a:rPr lang="nb-NO"/>
              <a:t> </a:t>
            </a:r>
            <a:r>
              <a:rPr lang="nb-NO" err="1"/>
              <a:t>processes</a:t>
            </a:r>
            <a:r>
              <a:rPr lang="nb-NO"/>
              <a:t>, and </a:t>
            </a:r>
            <a:r>
              <a:rPr lang="nb-NO" err="1"/>
              <a:t>criteria</a:t>
            </a:r>
            <a:r>
              <a:rPr lang="nb-NO"/>
              <a:t> for </a:t>
            </a:r>
            <a:r>
              <a:rPr lang="nb-NO" err="1"/>
              <a:t>award</a:t>
            </a:r>
            <a:endParaRPr lang="nb-NO"/>
          </a:p>
        </p:txBody>
      </p:sp>
      <p:sp>
        <p:nvSpPr>
          <p:cNvPr id="5" name="Content Placeholder 2">
            <a:extLst>
              <a:ext uri="{FF2B5EF4-FFF2-40B4-BE49-F238E27FC236}">
                <a16:creationId xmlns:a16="http://schemas.microsoft.com/office/drawing/2014/main" id="{0FA137BC-9BE2-471C-B219-F06594D7CC09}"/>
              </a:ext>
            </a:extLst>
          </p:cNvPr>
          <p:cNvSpPr txBox="1">
            <a:spLocks/>
          </p:cNvSpPr>
          <p:nvPr/>
        </p:nvSpPr>
        <p:spPr>
          <a:xfrm>
            <a:off x="3306001" y="2725768"/>
            <a:ext cx="2603310" cy="4038334"/>
          </a:xfrm>
          <a:prstGeom prst="rect">
            <a:avLst/>
          </a:prstGeom>
        </p:spPr>
        <p:txBody>
          <a:bodyPr vert="horz" lIns="91440" tIns="45720" rIns="91440" bIns="45720" rtlCol="0">
            <a:normAutofit lnSpcReduction="1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rgbClr val="132856"/>
                </a:solidFill>
                <a:latin typeface="+mj-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gn="ctr">
              <a:buNone/>
            </a:pPr>
            <a:r>
              <a:rPr lang="nb-NO" sz="2600" b="1" err="1">
                <a:solidFill>
                  <a:srgbClr val="0090BF"/>
                </a:solidFill>
              </a:rPr>
              <a:t>Contracts</a:t>
            </a:r>
            <a:r>
              <a:rPr lang="nb-NO" sz="2800" b="1">
                <a:solidFill>
                  <a:srgbClr val="0090BF"/>
                </a:solidFill>
              </a:rPr>
              <a:t> </a:t>
            </a:r>
          </a:p>
          <a:p>
            <a:pPr marL="0" indent="0" algn="just">
              <a:buNone/>
            </a:pPr>
            <a:r>
              <a:rPr lang="nb-NO">
                <a:solidFill>
                  <a:srgbClr val="FF0000"/>
                </a:solidFill>
              </a:rPr>
              <a:t>Risks: </a:t>
            </a:r>
            <a:r>
              <a:rPr lang="nb-NO" err="1"/>
              <a:t>political</a:t>
            </a:r>
            <a:r>
              <a:rPr lang="nb-NO"/>
              <a:t> </a:t>
            </a:r>
            <a:r>
              <a:rPr lang="nb-NO" err="1"/>
              <a:t>capture</a:t>
            </a:r>
            <a:r>
              <a:rPr lang="nb-NO"/>
              <a:t>, non-</a:t>
            </a:r>
            <a:r>
              <a:rPr lang="nb-NO" err="1"/>
              <a:t>compliance</a:t>
            </a:r>
            <a:r>
              <a:rPr lang="nb-NO"/>
              <a:t> </a:t>
            </a:r>
            <a:r>
              <a:rPr lang="nb-NO" err="1"/>
              <a:t>with</a:t>
            </a:r>
            <a:r>
              <a:rPr lang="nb-NO"/>
              <a:t> </a:t>
            </a:r>
            <a:r>
              <a:rPr lang="nb-NO" err="1"/>
              <a:t>laws</a:t>
            </a:r>
            <a:r>
              <a:rPr lang="nb-NO"/>
              <a:t> </a:t>
            </a:r>
            <a:r>
              <a:rPr lang="nb-NO" err="1"/>
              <a:t>on</a:t>
            </a:r>
            <a:r>
              <a:rPr lang="nb-NO"/>
              <a:t> </a:t>
            </a:r>
            <a:r>
              <a:rPr lang="nb-NO" err="1"/>
              <a:t>fiscal</a:t>
            </a:r>
            <a:r>
              <a:rPr lang="nb-NO"/>
              <a:t> regimes, </a:t>
            </a:r>
            <a:r>
              <a:rPr lang="nb-NO" err="1"/>
              <a:t>conflict</a:t>
            </a:r>
            <a:r>
              <a:rPr lang="nb-NO"/>
              <a:t> </a:t>
            </a:r>
            <a:r>
              <a:rPr lang="nb-NO" err="1"/>
              <a:t>of</a:t>
            </a:r>
            <a:r>
              <a:rPr lang="nb-NO"/>
              <a:t> </a:t>
            </a:r>
            <a:r>
              <a:rPr lang="nb-NO" err="1"/>
              <a:t>interest</a:t>
            </a:r>
            <a:endParaRPr lang="nb-NO"/>
          </a:p>
          <a:p>
            <a:pPr marL="0" indent="0" algn="just">
              <a:buNone/>
            </a:pPr>
            <a:r>
              <a:rPr lang="nb-NO">
                <a:solidFill>
                  <a:srgbClr val="FF0000"/>
                </a:solidFill>
              </a:rPr>
              <a:t>EITI </a:t>
            </a:r>
            <a:r>
              <a:rPr lang="nb-NO" err="1">
                <a:solidFill>
                  <a:srgbClr val="FF0000"/>
                </a:solidFill>
              </a:rPr>
              <a:t>Requirement</a:t>
            </a:r>
            <a:r>
              <a:rPr lang="nb-NO">
                <a:solidFill>
                  <a:srgbClr val="FF0000"/>
                </a:solidFill>
              </a:rPr>
              <a:t> 2.4: </a:t>
            </a:r>
            <a:r>
              <a:rPr lang="nb-NO" err="1"/>
              <a:t>requires</a:t>
            </a:r>
            <a:r>
              <a:rPr lang="nb-NO"/>
              <a:t> full </a:t>
            </a:r>
            <a:r>
              <a:rPr lang="nb-NO" err="1"/>
              <a:t>disclosure</a:t>
            </a:r>
            <a:r>
              <a:rPr lang="nb-NO"/>
              <a:t> </a:t>
            </a:r>
            <a:r>
              <a:rPr lang="nb-NO" err="1"/>
              <a:t>of</a:t>
            </a:r>
            <a:r>
              <a:rPr lang="nb-NO"/>
              <a:t> </a:t>
            </a:r>
            <a:r>
              <a:rPr lang="nb-NO" err="1"/>
              <a:t>contractula</a:t>
            </a:r>
            <a:r>
              <a:rPr lang="nb-NO"/>
              <a:t> terms </a:t>
            </a:r>
            <a:r>
              <a:rPr lang="nb-NO" err="1"/>
              <a:t>of</a:t>
            </a:r>
            <a:r>
              <a:rPr lang="nb-NO"/>
              <a:t> </a:t>
            </a:r>
            <a:r>
              <a:rPr lang="nb-NO" err="1"/>
              <a:t>new</a:t>
            </a:r>
            <a:r>
              <a:rPr lang="nb-NO"/>
              <a:t> or </a:t>
            </a:r>
            <a:r>
              <a:rPr lang="nb-NO" err="1"/>
              <a:t>amended</a:t>
            </a:r>
            <a:r>
              <a:rPr lang="nb-NO"/>
              <a:t> </a:t>
            </a:r>
            <a:r>
              <a:rPr lang="nb-NO" err="1"/>
              <a:t>contracts</a:t>
            </a:r>
            <a:r>
              <a:rPr lang="nb-NO"/>
              <a:t> from 2021 </a:t>
            </a:r>
            <a:r>
              <a:rPr lang="nb-NO" err="1"/>
              <a:t>onwards</a:t>
            </a:r>
            <a:r>
              <a:rPr lang="nb-NO"/>
              <a:t>. </a:t>
            </a:r>
          </a:p>
        </p:txBody>
      </p:sp>
      <p:sp>
        <p:nvSpPr>
          <p:cNvPr id="7" name="Content Placeholder 2">
            <a:extLst>
              <a:ext uri="{FF2B5EF4-FFF2-40B4-BE49-F238E27FC236}">
                <a16:creationId xmlns:a16="http://schemas.microsoft.com/office/drawing/2014/main" id="{E2A4275A-97AA-4A14-8E61-97ECDC9D144D}"/>
              </a:ext>
            </a:extLst>
          </p:cNvPr>
          <p:cNvSpPr txBox="1">
            <a:spLocks/>
          </p:cNvSpPr>
          <p:nvPr/>
        </p:nvSpPr>
        <p:spPr>
          <a:xfrm>
            <a:off x="6282691" y="2666099"/>
            <a:ext cx="2704384" cy="4038334"/>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rgbClr val="132856"/>
                </a:solidFill>
                <a:latin typeface="+mj-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gn="ctr">
              <a:buNone/>
            </a:pPr>
            <a:r>
              <a:rPr lang="nb-NO" sz="2600" b="1" err="1">
                <a:solidFill>
                  <a:srgbClr val="0090BF"/>
                </a:solidFill>
              </a:rPr>
              <a:t>Beneficial</a:t>
            </a:r>
            <a:r>
              <a:rPr lang="nb-NO" sz="2600" b="1">
                <a:solidFill>
                  <a:srgbClr val="0090BF"/>
                </a:solidFill>
              </a:rPr>
              <a:t> </a:t>
            </a:r>
            <a:r>
              <a:rPr lang="nb-NO" sz="2600" b="1" err="1">
                <a:solidFill>
                  <a:srgbClr val="0090BF"/>
                </a:solidFill>
              </a:rPr>
              <a:t>Ownership</a:t>
            </a:r>
            <a:r>
              <a:rPr lang="nb-NO" sz="2800" b="1">
                <a:solidFill>
                  <a:srgbClr val="0090BF"/>
                </a:solidFill>
              </a:rPr>
              <a:t> </a:t>
            </a:r>
          </a:p>
          <a:p>
            <a:pPr marL="0" indent="0" algn="just">
              <a:buNone/>
            </a:pPr>
            <a:r>
              <a:rPr lang="en-US">
                <a:solidFill>
                  <a:srgbClr val="FF0000"/>
                </a:solidFill>
              </a:rPr>
              <a:t>Risks: </a:t>
            </a:r>
            <a:r>
              <a:rPr lang="en-US"/>
              <a:t>conflict of interest, illicit financial flows, shell companies, money laundering</a:t>
            </a:r>
          </a:p>
          <a:p>
            <a:pPr marL="0" indent="0" algn="just">
              <a:buNone/>
            </a:pPr>
            <a:r>
              <a:rPr lang="en-US">
                <a:solidFill>
                  <a:srgbClr val="FF0000"/>
                </a:solidFill>
              </a:rPr>
              <a:t>EITI Req. 2.5 </a:t>
            </a:r>
            <a:r>
              <a:rPr lang="en-US"/>
              <a:t>names and details of BO, legal owners, PEPs </a:t>
            </a:r>
            <a:endParaRPr lang="nb-NO"/>
          </a:p>
        </p:txBody>
      </p:sp>
      <p:pic>
        <p:nvPicPr>
          <p:cNvPr id="9" name="Graphic 8" descr="Target Audience">
            <a:extLst>
              <a:ext uri="{FF2B5EF4-FFF2-40B4-BE49-F238E27FC236}">
                <a16:creationId xmlns:a16="http://schemas.microsoft.com/office/drawing/2014/main" id="{1578C6CD-98E2-4D5C-B835-EE16FA8FF5A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094305" y="1718283"/>
            <a:ext cx="1012162" cy="1012162"/>
          </a:xfrm>
          <a:prstGeom prst="rect">
            <a:avLst/>
          </a:prstGeom>
        </p:spPr>
      </p:pic>
      <p:pic>
        <p:nvPicPr>
          <p:cNvPr id="11" name="Graphic 10" descr="Contract RTL">
            <a:extLst>
              <a:ext uri="{FF2B5EF4-FFF2-40B4-BE49-F238E27FC236}">
                <a16:creationId xmlns:a16="http://schemas.microsoft.com/office/drawing/2014/main" id="{BED9D84D-9D46-4245-A0CD-F077FFEEF73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068768" y="1777027"/>
            <a:ext cx="1015837" cy="1015837"/>
          </a:xfrm>
          <a:prstGeom prst="rect">
            <a:avLst/>
          </a:prstGeom>
        </p:spPr>
      </p:pic>
      <p:pic>
        <p:nvPicPr>
          <p:cNvPr id="13" name="Graphic 12" descr="Podcast">
            <a:extLst>
              <a:ext uri="{FF2B5EF4-FFF2-40B4-BE49-F238E27FC236}">
                <a16:creationId xmlns:a16="http://schemas.microsoft.com/office/drawing/2014/main" id="{F57FF989-C87B-45DD-9557-4EB851ABDD7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105170" y="1714608"/>
            <a:ext cx="1015837" cy="1015837"/>
          </a:xfrm>
          <a:prstGeom prst="rect">
            <a:avLst/>
          </a:prstGeom>
        </p:spPr>
      </p:pic>
      <p:sp>
        <p:nvSpPr>
          <p:cNvPr id="14" name="Content Placeholder 2">
            <a:extLst>
              <a:ext uri="{FF2B5EF4-FFF2-40B4-BE49-F238E27FC236}">
                <a16:creationId xmlns:a16="http://schemas.microsoft.com/office/drawing/2014/main" id="{20CD780E-FCA7-40B1-8573-5A7CCC3943A2}"/>
              </a:ext>
            </a:extLst>
          </p:cNvPr>
          <p:cNvSpPr txBox="1">
            <a:spLocks/>
          </p:cNvSpPr>
          <p:nvPr/>
        </p:nvSpPr>
        <p:spPr>
          <a:xfrm>
            <a:off x="9360455" y="2725768"/>
            <a:ext cx="2704384" cy="4038334"/>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rgbClr val="132856"/>
                </a:solidFill>
                <a:latin typeface="+mj-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gn="ctr">
              <a:buFont typeface="Franklin Gothic Book" panose="020B0503020102020204" pitchFamily="34" charset="0"/>
              <a:buNone/>
            </a:pPr>
            <a:r>
              <a:rPr lang="nb-NO" sz="2600" b="1" err="1">
                <a:solidFill>
                  <a:srgbClr val="0090BF"/>
                </a:solidFill>
              </a:rPr>
              <a:t>SOEs</a:t>
            </a:r>
            <a:endParaRPr lang="nb-NO" sz="2600" b="1">
              <a:solidFill>
                <a:srgbClr val="0090BF"/>
              </a:solidFill>
            </a:endParaRPr>
          </a:p>
          <a:p>
            <a:pPr marL="0" indent="0" algn="just">
              <a:buNone/>
            </a:pPr>
            <a:r>
              <a:rPr lang="en-US">
                <a:solidFill>
                  <a:srgbClr val="FF0000"/>
                </a:solidFill>
              </a:rPr>
              <a:t>Risks</a:t>
            </a:r>
            <a:r>
              <a:rPr lang="en-US"/>
              <a:t>: abuse of authority, COI, opaque financial flows, misappropriation of funds</a:t>
            </a:r>
          </a:p>
          <a:p>
            <a:pPr marL="0" indent="0" algn="just">
              <a:buNone/>
            </a:pPr>
            <a:r>
              <a:rPr lang="en-US">
                <a:solidFill>
                  <a:srgbClr val="FF0000"/>
                </a:solidFill>
              </a:rPr>
              <a:t>EITI Requirements </a:t>
            </a:r>
            <a:r>
              <a:rPr lang="es-AR">
                <a:solidFill>
                  <a:srgbClr val="FF0000"/>
                </a:solidFill>
              </a:rPr>
              <a:t>2.6, 4.5 &amp; 6.2</a:t>
            </a:r>
            <a:r>
              <a:rPr lang="en-US">
                <a:solidFill>
                  <a:srgbClr val="FF0000"/>
                </a:solidFill>
              </a:rPr>
              <a:t>  </a:t>
            </a:r>
            <a:r>
              <a:rPr lang="es-AR"/>
              <a:t>mandate </a:t>
            </a:r>
            <a:r>
              <a:rPr lang="es-AR" err="1"/>
              <a:t>disclosures</a:t>
            </a:r>
            <a:r>
              <a:rPr lang="es-AR"/>
              <a:t> </a:t>
            </a:r>
            <a:r>
              <a:rPr lang="es-AR" err="1"/>
              <a:t>on</a:t>
            </a:r>
            <a:r>
              <a:rPr lang="es-AR"/>
              <a:t> </a:t>
            </a:r>
            <a:r>
              <a:rPr lang="en-US"/>
              <a:t>revenue retention, financial flows, and quasi-fiscal spending </a:t>
            </a:r>
            <a:endParaRPr lang="nb-NO"/>
          </a:p>
        </p:txBody>
      </p:sp>
      <p:pic>
        <p:nvPicPr>
          <p:cNvPr id="15" name="Graphic 14" descr="Factory">
            <a:extLst>
              <a:ext uri="{FF2B5EF4-FFF2-40B4-BE49-F238E27FC236}">
                <a16:creationId xmlns:a16="http://schemas.microsoft.com/office/drawing/2014/main" id="{CFE7B87A-B9F8-414C-A3EF-7686BD9203E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0185161" y="1709931"/>
            <a:ext cx="1015837" cy="1015837"/>
          </a:xfrm>
          <a:prstGeom prst="rect">
            <a:avLst/>
          </a:prstGeom>
        </p:spPr>
      </p:pic>
    </p:spTree>
    <p:extLst>
      <p:ext uri="{BB962C8B-B14F-4D97-AF65-F5344CB8AC3E}">
        <p14:creationId xmlns:p14="http://schemas.microsoft.com/office/powerpoint/2010/main" val="2673593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E08A5-4E22-6349-B535-1C8C09AB60E5}"/>
              </a:ext>
            </a:extLst>
          </p:cNvPr>
          <p:cNvSpPr>
            <a:spLocks noGrp="1"/>
          </p:cNvSpPr>
          <p:nvPr>
            <p:ph type="title"/>
          </p:nvPr>
        </p:nvSpPr>
        <p:spPr>
          <a:xfrm>
            <a:off x="80010" y="522613"/>
            <a:ext cx="10905753" cy="671660"/>
          </a:xfrm>
        </p:spPr>
        <p:txBody>
          <a:bodyPr/>
          <a:lstStyle/>
          <a:p>
            <a:r>
              <a:rPr lang="nb-NO" err="1"/>
              <a:t>Shining</a:t>
            </a:r>
            <a:r>
              <a:rPr lang="nb-NO"/>
              <a:t> a </a:t>
            </a:r>
            <a:r>
              <a:rPr lang="nb-NO" err="1"/>
              <a:t>light</a:t>
            </a:r>
            <a:r>
              <a:rPr lang="nb-NO"/>
              <a:t> in the right </a:t>
            </a:r>
            <a:r>
              <a:rPr lang="nb-NO" err="1"/>
              <a:t>places</a:t>
            </a:r>
            <a:r>
              <a:rPr lang="nb-NO"/>
              <a:t> </a:t>
            </a:r>
          </a:p>
        </p:txBody>
      </p:sp>
      <p:sp>
        <p:nvSpPr>
          <p:cNvPr id="3" name="Content Placeholder 2">
            <a:extLst>
              <a:ext uri="{FF2B5EF4-FFF2-40B4-BE49-F238E27FC236}">
                <a16:creationId xmlns:a16="http://schemas.microsoft.com/office/drawing/2014/main" id="{59CFE86B-E398-8846-A81C-5BBC10A9618D}"/>
              </a:ext>
            </a:extLst>
          </p:cNvPr>
          <p:cNvSpPr>
            <a:spLocks noGrp="1"/>
          </p:cNvSpPr>
          <p:nvPr>
            <p:ph idx="1"/>
          </p:nvPr>
        </p:nvSpPr>
        <p:spPr>
          <a:xfrm>
            <a:off x="80010" y="1119944"/>
            <a:ext cx="12192000" cy="671660"/>
          </a:xfrm>
        </p:spPr>
        <p:txBody>
          <a:bodyPr>
            <a:normAutofit/>
          </a:bodyPr>
          <a:lstStyle/>
          <a:p>
            <a:pPr marL="0" indent="0">
              <a:buNone/>
            </a:pPr>
            <a:r>
              <a:rPr lang="nb-NO" sz="2400" b="1">
                <a:solidFill>
                  <a:srgbClr val="0090BF"/>
                </a:solidFill>
              </a:rPr>
              <a:t>The EITI requires disclosure in many of the areas most prone to corruption risk</a:t>
            </a:r>
          </a:p>
        </p:txBody>
      </p:sp>
      <p:sp>
        <p:nvSpPr>
          <p:cNvPr id="5" name="Content Placeholder 2">
            <a:extLst>
              <a:ext uri="{FF2B5EF4-FFF2-40B4-BE49-F238E27FC236}">
                <a16:creationId xmlns:a16="http://schemas.microsoft.com/office/drawing/2014/main" id="{0FA137BC-9BE2-471C-B219-F06594D7CC09}"/>
              </a:ext>
            </a:extLst>
          </p:cNvPr>
          <p:cNvSpPr txBox="1">
            <a:spLocks/>
          </p:cNvSpPr>
          <p:nvPr/>
        </p:nvSpPr>
        <p:spPr>
          <a:xfrm>
            <a:off x="3153061" y="2677186"/>
            <a:ext cx="2942939" cy="4038334"/>
          </a:xfrm>
          <a:prstGeom prst="rect">
            <a:avLst/>
          </a:prstGeom>
        </p:spPr>
        <p:txBody>
          <a:bodyPr vert="horz" lIns="91440" tIns="45720" rIns="91440" bIns="45720" rtlCol="0">
            <a:normAutofit fontScale="92500" lnSpcReduction="2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rgbClr val="132856"/>
                </a:solidFill>
                <a:latin typeface="+mj-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gn="ctr">
              <a:buNone/>
            </a:pPr>
            <a:r>
              <a:rPr lang="nb-NO" sz="2600" b="1" err="1">
                <a:solidFill>
                  <a:srgbClr val="0090BF"/>
                </a:solidFill>
              </a:rPr>
              <a:t>Payment</a:t>
            </a:r>
            <a:r>
              <a:rPr lang="nb-NO" sz="2600" b="1">
                <a:solidFill>
                  <a:srgbClr val="0090BF"/>
                </a:solidFill>
              </a:rPr>
              <a:t> </a:t>
            </a:r>
            <a:r>
              <a:rPr lang="nb-NO" sz="2600" b="1" err="1">
                <a:solidFill>
                  <a:srgbClr val="0090BF"/>
                </a:solidFill>
              </a:rPr>
              <a:t>Flows</a:t>
            </a:r>
            <a:r>
              <a:rPr lang="nb-NO" sz="2600" b="1">
                <a:solidFill>
                  <a:srgbClr val="0090BF"/>
                </a:solidFill>
              </a:rPr>
              <a:t>  &amp; Revenue Collection</a:t>
            </a:r>
            <a:r>
              <a:rPr lang="nb-NO" sz="2800" b="1">
                <a:solidFill>
                  <a:srgbClr val="0090BF"/>
                </a:solidFill>
              </a:rPr>
              <a:t> </a:t>
            </a:r>
          </a:p>
          <a:p>
            <a:pPr marL="0" indent="0" algn="just">
              <a:buNone/>
            </a:pPr>
            <a:r>
              <a:rPr lang="en-US">
                <a:solidFill>
                  <a:srgbClr val="FF0000"/>
                </a:solidFill>
              </a:rPr>
              <a:t>Risks</a:t>
            </a:r>
            <a:r>
              <a:rPr lang="en-US"/>
              <a:t>: misappropriation, money laundering, false invoicing, tax understatement/evasion, </a:t>
            </a:r>
            <a:r>
              <a:rPr lang="en-US" err="1"/>
              <a:t>unfavourable</a:t>
            </a:r>
            <a:r>
              <a:rPr lang="en-US"/>
              <a:t> tax exemptions </a:t>
            </a:r>
          </a:p>
          <a:p>
            <a:pPr marL="0" indent="0" algn="just">
              <a:buNone/>
            </a:pPr>
            <a:r>
              <a:rPr lang="en-US">
                <a:solidFill>
                  <a:srgbClr val="FF0000"/>
                </a:solidFill>
              </a:rPr>
              <a:t>EITI Requirement 4- </a:t>
            </a:r>
            <a:r>
              <a:rPr lang="en-US"/>
              <a:t>disclosure of payments which can be cross referenced with laws </a:t>
            </a:r>
            <a:r>
              <a:rPr lang="en-US">
                <a:solidFill>
                  <a:srgbClr val="FF0000"/>
                </a:solidFill>
              </a:rPr>
              <a:t>(</a:t>
            </a:r>
            <a:r>
              <a:rPr lang="en-US" err="1">
                <a:solidFill>
                  <a:srgbClr val="FF0000"/>
                </a:solidFill>
              </a:rPr>
              <a:t>Reqt</a:t>
            </a:r>
            <a:r>
              <a:rPr lang="en-US">
                <a:solidFill>
                  <a:srgbClr val="FF0000"/>
                </a:solidFill>
              </a:rPr>
              <a:t> 2.1) </a:t>
            </a:r>
            <a:r>
              <a:rPr lang="en-US"/>
              <a:t>and production/export data –</a:t>
            </a:r>
            <a:r>
              <a:rPr lang="en-US" err="1">
                <a:solidFill>
                  <a:srgbClr val="FF0000"/>
                </a:solidFill>
              </a:rPr>
              <a:t>Reqts</a:t>
            </a:r>
            <a:r>
              <a:rPr lang="en-US">
                <a:solidFill>
                  <a:srgbClr val="FF0000"/>
                </a:solidFill>
              </a:rPr>
              <a:t> 3.2,3.3 </a:t>
            </a:r>
            <a:r>
              <a:rPr lang="en-US"/>
              <a:t>(e.g. when used as tax base)</a:t>
            </a:r>
            <a:endParaRPr lang="nb-NO"/>
          </a:p>
        </p:txBody>
      </p:sp>
      <p:sp>
        <p:nvSpPr>
          <p:cNvPr id="7" name="Content Placeholder 2">
            <a:extLst>
              <a:ext uri="{FF2B5EF4-FFF2-40B4-BE49-F238E27FC236}">
                <a16:creationId xmlns:a16="http://schemas.microsoft.com/office/drawing/2014/main" id="{E2A4275A-97AA-4A14-8E61-97ECDC9D144D}"/>
              </a:ext>
            </a:extLst>
          </p:cNvPr>
          <p:cNvSpPr txBox="1">
            <a:spLocks/>
          </p:cNvSpPr>
          <p:nvPr/>
        </p:nvSpPr>
        <p:spPr>
          <a:xfrm>
            <a:off x="366796" y="2649282"/>
            <a:ext cx="2579488" cy="4038334"/>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rgbClr val="132856"/>
                </a:solidFill>
                <a:latin typeface="+mj-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gn="ctr">
              <a:buNone/>
            </a:pPr>
            <a:r>
              <a:rPr lang="nb-NO" sz="2600" b="1">
                <a:solidFill>
                  <a:srgbClr val="0090BF"/>
                </a:solidFill>
              </a:rPr>
              <a:t>First Trades</a:t>
            </a:r>
            <a:endParaRPr lang="nb-NO" sz="2800" b="1">
              <a:solidFill>
                <a:srgbClr val="0090BF"/>
              </a:solidFill>
            </a:endParaRPr>
          </a:p>
          <a:p>
            <a:pPr marL="0" indent="0" algn="just">
              <a:buNone/>
            </a:pPr>
            <a:r>
              <a:rPr lang="en-US" sz="1600">
                <a:solidFill>
                  <a:srgbClr val="FF0000"/>
                </a:solidFill>
              </a:rPr>
              <a:t>Risks: </a:t>
            </a:r>
            <a:r>
              <a:rPr lang="en-US" sz="1600"/>
              <a:t>opaque tenders,, inappropriate trading benchmarks, unbalanced trading terms, unqualified buyers, price manipulation</a:t>
            </a:r>
          </a:p>
          <a:p>
            <a:pPr marL="0" indent="0" algn="just">
              <a:buNone/>
            </a:pPr>
            <a:r>
              <a:rPr lang="en-US" sz="1600">
                <a:solidFill>
                  <a:srgbClr val="FF0000"/>
                </a:solidFill>
              </a:rPr>
              <a:t>EITI Requirement 4.2: </a:t>
            </a:r>
            <a:r>
              <a:rPr lang="en-US" sz="1600"/>
              <a:t> buyers, commodities, price, volume,  </a:t>
            </a:r>
            <a:endParaRPr lang="nb-NO" sz="1600"/>
          </a:p>
        </p:txBody>
      </p:sp>
      <p:sp>
        <p:nvSpPr>
          <p:cNvPr id="12" name="Graphic 4" descr="Coins">
            <a:extLst>
              <a:ext uri="{FF2B5EF4-FFF2-40B4-BE49-F238E27FC236}">
                <a16:creationId xmlns:a16="http://schemas.microsoft.com/office/drawing/2014/main" id="{50ACED42-E7FE-4B8D-84D5-A2EFCA495AF5}"/>
              </a:ext>
            </a:extLst>
          </p:cNvPr>
          <p:cNvSpPr/>
          <p:nvPr/>
        </p:nvSpPr>
        <p:spPr>
          <a:xfrm>
            <a:off x="4304726" y="1874520"/>
            <a:ext cx="800100" cy="774762"/>
          </a:xfrm>
          <a:custGeom>
            <a:avLst/>
            <a:gdLst>
              <a:gd name="connsiteX0" fmla="*/ 743903 w 800100"/>
              <a:gd name="connsiteY0" fmla="*/ 571500 h 685800"/>
              <a:gd name="connsiteX1" fmla="*/ 705803 w 800100"/>
              <a:gd name="connsiteY1" fmla="*/ 603885 h 685800"/>
              <a:gd name="connsiteX2" fmla="*/ 705803 w 800100"/>
              <a:gd name="connsiteY2" fmla="*/ 569595 h 685800"/>
              <a:gd name="connsiteX3" fmla="*/ 743903 w 800100"/>
              <a:gd name="connsiteY3" fmla="*/ 554355 h 685800"/>
              <a:gd name="connsiteX4" fmla="*/ 743903 w 800100"/>
              <a:gd name="connsiteY4" fmla="*/ 571500 h 685800"/>
              <a:gd name="connsiteX5" fmla="*/ 667703 w 800100"/>
              <a:gd name="connsiteY5" fmla="*/ 508635 h 685800"/>
              <a:gd name="connsiteX6" fmla="*/ 667703 w 800100"/>
              <a:gd name="connsiteY6" fmla="*/ 474345 h 685800"/>
              <a:gd name="connsiteX7" fmla="*/ 705803 w 800100"/>
              <a:gd name="connsiteY7" fmla="*/ 459105 h 685800"/>
              <a:gd name="connsiteX8" fmla="*/ 705803 w 800100"/>
              <a:gd name="connsiteY8" fmla="*/ 476250 h 685800"/>
              <a:gd name="connsiteX9" fmla="*/ 667703 w 800100"/>
              <a:gd name="connsiteY9" fmla="*/ 508635 h 685800"/>
              <a:gd name="connsiteX10" fmla="*/ 667703 w 800100"/>
              <a:gd name="connsiteY10" fmla="*/ 615315 h 685800"/>
              <a:gd name="connsiteX11" fmla="*/ 629603 w 800100"/>
              <a:gd name="connsiteY11" fmla="*/ 621983 h 685800"/>
              <a:gd name="connsiteX12" fmla="*/ 629603 w 800100"/>
              <a:gd name="connsiteY12" fmla="*/ 584835 h 685800"/>
              <a:gd name="connsiteX13" fmla="*/ 667703 w 800100"/>
              <a:gd name="connsiteY13" fmla="*/ 579120 h 685800"/>
              <a:gd name="connsiteX14" fmla="*/ 667703 w 800100"/>
              <a:gd name="connsiteY14" fmla="*/ 615315 h 685800"/>
              <a:gd name="connsiteX15" fmla="*/ 591503 w 800100"/>
              <a:gd name="connsiteY15" fmla="*/ 489585 h 685800"/>
              <a:gd name="connsiteX16" fmla="*/ 629603 w 800100"/>
              <a:gd name="connsiteY16" fmla="*/ 483870 h 685800"/>
              <a:gd name="connsiteX17" fmla="*/ 629603 w 800100"/>
              <a:gd name="connsiteY17" fmla="*/ 520065 h 685800"/>
              <a:gd name="connsiteX18" fmla="*/ 591503 w 800100"/>
              <a:gd name="connsiteY18" fmla="*/ 526733 h 685800"/>
              <a:gd name="connsiteX19" fmla="*/ 591503 w 800100"/>
              <a:gd name="connsiteY19" fmla="*/ 489585 h 685800"/>
              <a:gd name="connsiteX20" fmla="*/ 591503 w 800100"/>
              <a:gd name="connsiteY20" fmla="*/ 626745 h 685800"/>
              <a:gd name="connsiteX21" fmla="*/ 553403 w 800100"/>
              <a:gd name="connsiteY21" fmla="*/ 628650 h 685800"/>
              <a:gd name="connsiteX22" fmla="*/ 553403 w 800100"/>
              <a:gd name="connsiteY22" fmla="*/ 590550 h 685800"/>
              <a:gd name="connsiteX23" fmla="*/ 591503 w 800100"/>
              <a:gd name="connsiteY23" fmla="*/ 588645 h 685800"/>
              <a:gd name="connsiteX24" fmla="*/ 591503 w 800100"/>
              <a:gd name="connsiteY24" fmla="*/ 626745 h 685800"/>
              <a:gd name="connsiteX25" fmla="*/ 515303 w 800100"/>
              <a:gd name="connsiteY25" fmla="*/ 533400 h 685800"/>
              <a:gd name="connsiteX26" fmla="*/ 515303 w 800100"/>
              <a:gd name="connsiteY26" fmla="*/ 495300 h 685800"/>
              <a:gd name="connsiteX27" fmla="*/ 553403 w 800100"/>
              <a:gd name="connsiteY27" fmla="*/ 493395 h 685800"/>
              <a:gd name="connsiteX28" fmla="*/ 553403 w 800100"/>
              <a:gd name="connsiteY28" fmla="*/ 531495 h 685800"/>
              <a:gd name="connsiteX29" fmla="*/ 515303 w 800100"/>
              <a:gd name="connsiteY29" fmla="*/ 533400 h 685800"/>
              <a:gd name="connsiteX30" fmla="*/ 515303 w 800100"/>
              <a:gd name="connsiteY30" fmla="*/ 628650 h 685800"/>
              <a:gd name="connsiteX31" fmla="*/ 477203 w 800100"/>
              <a:gd name="connsiteY31" fmla="*/ 626745 h 685800"/>
              <a:gd name="connsiteX32" fmla="*/ 477203 w 800100"/>
              <a:gd name="connsiteY32" fmla="*/ 590550 h 685800"/>
              <a:gd name="connsiteX33" fmla="*/ 496253 w 800100"/>
              <a:gd name="connsiteY33" fmla="*/ 590550 h 685800"/>
              <a:gd name="connsiteX34" fmla="*/ 515303 w 800100"/>
              <a:gd name="connsiteY34" fmla="*/ 590550 h 685800"/>
              <a:gd name="connsiteX35" fmla="*/ 515303 w 800100"/>
              <a:gd name="connsiteY35" fmla="*/ 628650 h 685800"/>
              <a:gd name="connsiteX36" fmla="*/ 439103 w 800100"/>
              <a:gd name="connsiteY36" fmla="*/ 493395 h 685800"/>
              <a:gd name="connsiteX37" fmla="*/ 477203 w 800100"/>
              <a:gd name="connsiteY37" fmla="*/ 495300 h 685800"/>
              <a:gd name="connsiteX38" fmla="*/ 477203 w 800100"/>
              <a:gd name="connsiteY38" fmla="*/ 533400 h 685800"/>
              <a:gd name="connsiteX39" fmla="*/ 439103 w 800100"/>
              <a:gd name="connsiteY39" fmla="*/ 531495 h 685800"/>
              <a:gd name="connsiteX40" fmla="*/ 439103 w 800100"/>
              <a:gd name="connsiteY40" fmla="*/ 493395 h 685800"/>
              <a:gd name="connsiteX41" fmla="*/ 439103 w 800100"/>
              <a:gd name="connsiteY41" fmla="*/ 621983 h 685800"/>
              <a:gd name="connsiteX42" fmla="*/ 401003 w 800100"/>
              <a:gd name="connsiteY42" fmla="*/ 615315 h 685800"/>
              <a:gd name="connsiteX43" fmla="*/ 401003 w 800100"/>
              <a:gd name="connsiteY43" fmla="*/ 584835 h 685800"/>
              <a:gd name="connsiteX44" fmla="*/ 439103 w 800100"/>
              <a:gd name="connsiteY44" fmla="*/ 588645 h 685800"/>
              <a:gd name="connsiteX45" fmla="*/ 439103 w 800100"/>
              <a:gd name="connsiteY45" fmla="*/ 621983 h 685800"/>
              <a:gd name="connsiteX46" fmla="*/ 362903 w 800100"/>
              <a:gd name="connsiteY46" fmla="*/ 520065 h 685800"/>
              <a:gd name="connsiteX47" fmla="*/ 362903 w 800100"/>
              <a:gd name="connsiteY47" fmla="*/ 482918 h 685800"/>
              <a:gd name="connsiteX48" fmla="*/ 401003 w 800100"/>
              <a:gd name="connsiteY48" fmla="*/ 488633 h 685800"/>
              <a:gd name="connsiteX49" fmla="*/ 401003 w 800100"/>
              <a:gd name="connsiteY49" fmla="*/ 526733 h 685800"/>
              <a:gd name="connsiteX50" fmla="*/ 362903 w 800100"/>
              <a:gd name="connsiteY50" fmla="*/ 520065 h 685800"/>
              <a:gd name="connsiteX51" fmla="*/ 362903 w 800100"/>
              <a:gd name="connsiteY51" fmla="*/ 603885 h 685800"/>
              <a:gd name="connsiteX52" fmla="*/ 324803 w 800100"/>
              <a:gd name="connsiteY52" fmla="*/ 571500 h 685800"/>
              <a:gd name="connsiteX53" fmla="*/ 324803 w 800100"/>
              <a:gd name="connsiteY53" fmla="*/ 569595 h 685800"/>
              <a:gd name="connsiteX54" fmla="*/ 325755 w 800100"/>
              <a:gd name="connsiteY54" fmla="*/ 569595 h 685800"/>
              <a:gd name="connsiteX55" fmla="*/ 333375 w 800100"/>
              <a:gd name="connsiteY55" fmla="*/ 571500 h 685800"/>
              <a:gd name="connsiteX56" fmla="*/ 362903 w 800100"/>
              <a:gd name="connsiteY56" fmla="*/ 578168 h 685800"/>
              <a:gd name="connsiteX57" fmla="*/ 362903 w 800100"/>
              <a:gd name="connsiteY57" fmla="*/ 603885 h 685800"/>
              <a:gd name="connsiteX58" fmla="*/ 210503 w 800100"/>
              <a:gd name="connsiteY58" fmla="*/ 474345 h 685800"/>
              <a:gd name="connsiteX59" fmla="*/ 229553 w 800100"/>
              <a:gd name="connsiteY59" fmla="*/ 475298 h 685800"/>
              <a:gd name="connsiteX60" fmla="*/ 229553 w 800100"/>
              <a:gd name="connsiteY60" fmla="*/ 476250 h 685800"/>
              <a:gd name="connsiteX61" fmla="*/ 239078 w 800100"/>
              <a:gd name="connsiteY61" fmla="*/ 513398 h 685800"/>
              <a:gd name="connsiteX62" fmla="*/ 210503 w 800100"/>
              <a:gd name="connsiteY62" fmla="*/ 511492 h 685800"/>
              <a:gd name="connsiteX63" fmla="*/ 210503 w 800100"/>
              <a:gd name="connsiteY63" fmla="*/ 474345 h 685800"/>
              <a:gd name="connsiteX64" fmla="*/ 172403 w 800100"/>
              <a:gd name="connsiteY64" fmla="*/ 360045 h 685800"/>
              <a:gd name="connsiteX65" fmla="*/ 210503 w 800100"/>
              <a:gd name="connsiteY65" fmla="*/ 365760 h 685800"/>
              <a:gd name="connsiteX66" fmla="*/ 210503 w 800100"/>
              <a:gd name="connsiteY66" fmla="*/ 403860 h 685800"/>
              <a:gd name="connsiteX67" fmla="*/ 172403 w 800100"/>
              <a:gd name="connsiteY67" fmla="*/ 397193 h 685800"/>
              <a:gd name="connsiteX68" fmla="*/ 172403 w 800100"/>
              <a:gd name="connsiteY68" fmla="*/ 360045 h 685800"/>
              <a:gd name="connsiteX69" fmla="*/ 172403 w 800100"/>
              <a:gd name="connsiteY69" fmla="*/ 507683 h 685800"/>
              <a:gd name="connsiteX70" fmla="*/ 134303 w 800100"/>
              <a:gd name="connsiteY70" fmla="*/ 501015 h 685800"/>
              <a:gd name="connsiteX71" fmla="*/ 134303 w 800100"/>
              <a:gd name="connsiteY71" fmla="*/ 463868 h 685800"/>
              <a:gd name="connsiteX72" fmla="*/ 172403 w 800100"/>
              <a:gd name="connsiteY72" fmla="*/ 469583 h 685800"/>
              <a:gd name="connsiteX73" fmla="*/ 172403 w 800100"/>
              <a:gd name="connsiteY73" fmla="*/ 507683 h 685800"/>
              <a:gd name="connsiteX74" fmla="*/ 96203 w 800100"/>
              <a:gd name="connsiteY74" fmla="*/ 352425 h 685800"/>
              <a:gd name="connsiteX75" fmla="*/ 96203 w 800100"/>
              <a:gd name="connsiteY75" fmla="*/ 335280 h 685800"/>
              <a:gd name="connsiteX76" fmla="*/ 134303 w 800100"/>
              <a:gd name="connsiteY76" fmla="*/ 349568 h 685800"/>
              <a:gd name="connsiteX77" fmla="*/ 134303 w 800100"/>
              <a:gd name="connsiteY77" fmla="*/ 384810 h 685800"/>
              <a:gd name="connsiteX78" fmla="*/ 96203 w 800100"/>
              <a:gd name="connsiteY78" fmla="*/ 352425 h 685800"/>
              <a:gd name="connsiteX79" fmla="*/ 96203 w 800100"/>
              <a:gd name="connsiteY79" fmla="*/ 489585 h 685800"/>
              <a:gd name="connsiteX80" fmla="*/ 58103 w 800100"/>
              <a:gd name="connsiteY80" fmla="*/ 457200 h 685800"/>
              <a:gd name="connsiteX81" fmla="*/ 58103 w 800100"/>
              <a:gd name="connsiteY81" fmla="*/ 440055 h 685800"/>
              <a:gd name="connsiteX82" fmla="*/ 96203 w 800100"/>
              <a:gd name="connsiteY82" fmla="*/ 454343 h 685800"/>
              <a:gd name="connsiteX83" fmla="*/ 96203 w 800100"/>
              <a:gd name="connsiteY83" fmla="*/ 489585 h 685800"/>
              <a:gd name="connsiteX84" fmla="*/ 58103 w 800100"/>
              <a:gd name="connsiteY84" fmla="*/ 192405 h 685800"/>
              <a:gd name="connsiteX85" fmla="*/ 96203 w 800100"/>
              <a:gd name="connsiteY85" fmla="*/ 206693 h 685800"/>
              <a:gd name="connsiteX86" fmla="*/ 96203 w 800100"/>
              <a:gd name="connsiteY86" fmla="*/ 241935 h 685800"/>
              <a:gd name="connsiteX87" fmla="*/ 58103 w 800100"/>
              <a:gd name="connsiteY87" fmla="*/ 209550 h 685800"/>
              <a:gd name="connsiteX88" fmla="*/ 58103 w 800100"/>
              <a:gd name="connsiteY88" fmla="*/ 192405 h 685800"/>
              <a:gd name="connsiteX89" fmla="*/ 172403 w 800100"/>
              <a:gd name="connsiteY89" fmla="*/ 222885 h 685800"/>
              <a:gd name="connsiteX90" fmla="*/ 172403 w 800100"/>
              <a:gd name="connsiteY90" fmla="*/ 260985 h 685800"/>
              <a:gd name="connsiteX91" fmla="*/ 134303 w 800100"/>
              <a:gd name="connsiteY91" fmla="*/ 254318 h 685800"/>
              <a:gd name="connsiteX92" fmla="*/ 134303 w 800100"/>
              <a:gd name="connsiteY92" fmla="*/ 217170 h 685800"/>
              <a:gd name="connsiteX93" fmla="*/ 172403 w 800100"/>
              <a:gd name="connsiteY93" fmla="*/ 222885 h 685800"/>
              <a:gd name="connsiteX94" fmla="*/ 267653 w 800100"/>
              <a:gd name="connsiteY94" fmla="*/ 57150 h 685800"/>
              <a:gd name="connsiteX95" fmla="*/ 477203 w 800100"/>
              <a:gd name="connsiteY95" fmla="*/ 114300 h 685800"/>
              <a:gd name="connsiteX96" fmla="*/ 267653 w 800100"/>
              <a:gd name="connsiteY96" fmla="*/ 171450 h 685800"/>
              <a:gd name="connsiteX97" fmla="*/ 58103 w 800100"/>
              <a:gd name="connsiteY97" fmla="*/ 114300 h 685800"/>
              <a:gd name="connsiteX98" fmla="*/ 267653 w 800100"/>
              <a:gd name="connsiteY98" fmla="*/ 57150 h 685800"/>
              <a:gd name="connsiteX99" fmla="*/ 324803 w 800100"/>
              <a:gd name="connsiteY99" fmla="*/ 508635 h 685800"/>
              <a:gd name="connsiteX100" fmla="*/ 286703 w 800100"/>
              <a:gd name="connsiteY100" fmla="*/ 476250 h 685800"/>
              <a:gd name="connsiteX101" fmla="*/ 286703 w 800100"/>
              <a:gd name="connsiteY101" fmla="*/ 459105 h 685800"/>
              <a:gd name="connsiteX102" fmla="*/ 324803 w 800100"/>
              <a:gd name="connsiteY102" fmla="*/ 473393 h 685800"/>
              <a:gd name="connsiteX103" fmla="*/ 324803 w 800100"/>
              <a:gd name="connsiteY103" fmla="*/ 508635 h 685800"/>
              <a:gd name="connsiteX104" fmla="*/ 439103 w 800100"/>
              <a:gd name="connsiteY104" fmla="*/ 241935 h 685800"/>
              <a:gd name="connsiteX105" fmla="*/ 439103 w 800100"/>
              <a:gd name="connsiteY105" fmla="*/ 207645 h 685800"/>
              <a:gd name="connsiteX106" fmla="*/ 477203 w 800100"/>
              <a:gd name="connsiteY106" fmla="*/ 192405 h 685800"/>
              <a:gd name="connsiteX107" fmla="*/ 477203 w 800100"/>
              <a:gd name="connsiteY107" fmla="*/ 209550 h 685800"/>
              <a:gd name="connsiteX108" fmla="*/ 439103 w 800100"/>
              <a:gd name="connsiteY108" fmla="*/ 241935 h 685800"/>
              <a:gd name="connsiteX109" fmla="*/ 362903 w 800100"/>
              <a:gd name="connsiteY109" fmla="*/ 260033 h 685800"/>
              <a:gd name="connsiteX110" fmla="*/ 362903 w 800100"/>
              <a:gd name="connsiteY110" fmla="*/ 222885 h 685800"/>
              <a:gd name="connsiteX111" fmla="*/ 401003 w 800100"/>
              <a:gd name="connsiteY111" fmla="*/ 217170 h 685800"/>
              <a:gd name="connsiteX112" fmla="*/ 401003 w 800100"/>
              <a:gd name="connsiteY112" fmla="*/ 253365 h 685800"/>
              <a:gd name="connsiteX113" fmla="*/ 362903 w 800100"/>
              <a:gd name="connsiteY113" fmla="*/ 260033 h 685800"/>
              <a:gd name="connsiteX114" fmla="*/ 286703 w 800100"/>
              <a:gd name="connsiteY114" fmla="*/ 266700 h 685800"/>
              <a:gd name="connsiteX115" fmla="*/ 286703 w 800100"/>
              <a:gd name="connsiteY115" fmla="*/ 228600 h 685800"/>
              <a:gd name="connsiteX116" fmla="*/ 324803 w 800100"/>
              <a:gd name="connsiteY116" fmla="*/ 226695 h 685800"/>
              <a:gd name="connsiteX117" fmla="*/ 324803 w 800100"/>
              <a:gd name="connsiteY117" fmla="*/ 264795 h 685800"/>
              <a:gd name="connsiteX118" fmla="*/ 286703 w 800100"/>
              <a:gd name="connsiteY118" fmla="*/ 266700 h 685800"/>
              <a:gd name="connsiteX119" fmla="*/ 210503 w 800100"/>
              <a:gd name="connsiteY119" fmla="*/ 264795 h 685800"/>
              <a:gd name="connsiteX120" fmla="*/ 210503 w 800100"/>
              <a:gd name="connsiteY120" fmla="*/ 226695 h 685800"/>
              <a:gd name="connsiteX121" fmla="*/ 248603 w 800100"/>
              <a:gd name="connsiteY121" fmla="*/ 228600 h 685800"/>
              <a:gd name="connsiteX122" fmla="*/ 248603 w 800100"/>
              <a:gd name="connsiteY122" fmla="*/ 266700 h 685800"/>
              <a:gd name="connsiteX123" fmla="*/ 210503 w 800100"/>
              <a:gd name="connsiteY123" fmla="*/ 264795 h 685800"/>
              <a:gd name="connsiteX124" fmla="*/ 705803 w 800100"/>
              <a:gd name="connsiteY124" fmla="*/ 381000 h 685800"/>
              <a:gd name="connsiteX125" fmla="*/ 496253 w 800100"/>
              <a:gd name="connsiteY125" fmla="*/ 438150 h 685800"/>
              <a:gd name="connsiteX126" fmla="*/ 286703 w 800100"/>
              <a:gd name="connsiteY126" fmla="*/ 381000 h 685800"/>
              <a:gd name="connsiteX127" fmla="*/ 496253 w 800100"/>
              <a:gd name="connsiteY127" fmla="*/ 323850 h 685800"/>
              <a:gd name="connsiteX128" fmla="*/ 705803 w 800100"/>
              <a:gd name="connsiteY128" fmla="*/ 381000 h 685800"/>
              <a:gd name="connsiteX129" fmla="*/ 762953 w 800100"/>
              <a:gd name="connsiteY129" fmla="*/ 409575 h 685800"/>
              <a:gd name="connsiteX130" fmla="*/ 762953 w 800100"/>
              <a:gd name="connsiteY130" fmla="*/ 381000 h 685800"/>
              <a:gd name="connsiteX131" fmla="*/ 659130 w 800100"/>
              <a:gd name="connsiteY131" fmla="*/ 285750 h 685800"/>
              <a:gd name="connsiteX132" fmla="*/ 570548 w 800100"/>
              <a:gd name="connsiteY132" fmla="*/ 270510 h 685800"/>
              <a:gd name="connsiteX133" fmla="*/ 571500 w 800100"/>
              <a:gd name="connsiteY133" fmla="*/ 257175 h 685800"/>
              <a:gd name="connsiteX134" fmla="*/ 533400 w 800100"/>
              <a:gd name="connsiteY134" fmla="*/ 190500 h 685800"/>
              <a:gd name="connsiteX135" fmla="*/ 533400 w 800100"/>
              <a:gd name="connsiteY135" fmla="*/ 114300 h 685800"/>
              <a:gd name="connsiteX136" fmla="*/ 429578 w 800100"/>
              <a:gd name="connsiteY136" fmla="*/ 19050 h 685800"/>
              <a:gd name="connsiteX137" fmla="*/ 266700 w 800100"/>
              <a:gd name="connsiteY137" fmla="*/ 0 h 685800"/>
              <a:gd name="connsiteX138" fmla="*/ 0 w 800100"/>
              <a:gd name="connsiteY138" fmla="*/ 114300 h 685800"/>
              <a:gd name="connsiteX139" fmla="*/ 0 w 800100"/>
              <a:gd name="connsiteY139" fmla="*/ 209550 h 685800"/>
              <a:gd name="connsiteX140" fmla="*/ 38100 w 800100"/>
              <a:gd name="connsiteY140" fmla="*/ 276225 h 685800"/>
              <a:gd name="connsiteX141" fmla="*/ 38100 w 800100"/>
              <a:gd name="connsiteY141" fmla="*/ 294323 h 685800"/>
              <a:gd name="connsiteX142" fmla="*/ 0 w 800100"/>
              <a:gd name="connsiteY142" fmla="*/ 361950 h 685800"/>
              <a:gd name="connsiteX143" fmla="*/ 0 w 800100"/>
              <a:gd name="connsiteY143" fmla="*/ 457200 h 685800"/>
              <a:gd name="connsiteX144" fmla="*/ 103822 w 800100"/>
              <a:gd name="connsiteY144" fmla="*/ 552450 h 685800"/>
              <a:gd name="connsiteX145" fmla="*/ 266700 w 800100"/>
              <a:gd name="connsiteY145" fmla="*/ 571500 h 685800"/>
              <a:gd name="connsiteX146" fmla="*/ 370523 w 800100"/>
              <a:gd name="connsiteY146" fmla="*/ 666750 h 685800"/>
              <a:gd name="connsiteX147" fmla="*/ 533400 w 800100"/>
              <a:gd name="connsiteY147" fmla="*/ 685800 h 685800"/>
              <a:gd name="connsiteX148" fmla="*/ 800100 w 800100"/>
              <a:gd name="connsiteY148" fmla="*/ 571500 h 685800"/>
              <a:gd name="connsiteX149" fmla="*/ 800100 w 800100"/>
              <a:gd name="connsiteY149" fmla="*/ 476250 h 685800"/>
              <a:gd name="connsiteX150" fmla="*/ 762953 w 800100"/>
              <a:gd name="connsiteY150" fmla="*/ 409575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800100" h="685800">
                <a:moveTo>
                  <a:pt x="743903" y="571500"/>
                </a:moveTo>
                <a:cubicBezTo>
                  <a:pt x="743903" y="583883"/>
                  <a:pt x="729615" y="595313"/>
                  <a:pt x="705803" y="603885"/>
                </a:cubicBezTo>
                <a:lnTo>
                  <a:pt x="705803" y="569595"/>
                </a:lnTo>
                <a:cubicBezTo>
                  <a:pt x="719138" y="565785"/>
                  <a:pt x="732473" y="560070"/>
                  <a:pt x="743903" y="554355"/>
                </a:cubicBezTo>
                <a:lnTo>
                  <a:pt x="743903" y="571500"/>
                </a:lnTo>
                <a:close/>
                <a:moveTo>
                  <a:pt x="667703" y="508635"/>
                </a:moveTo>
                <a:lnTo>
                  <a:pt x="667703" y="474345"/>
                </a:lnTo>
                <a:cubicBezTo>
                  <a:pt x="681038" y="470535"/>
                  <a:pt x="694373" y="464820"/>
                  <a:pt x="705803" y="459105"/>
                </a:cubicBezTo>
                <a:lnTo>
                  <a:pt x="705803" y="476250"/>
                </a:lnTo>
                <a:cubicBezTo>
                  <a:pt x="705803" y="488633"/>
                  <a:pt x="691515" y="500063"/>
                  <a:pt x="667703" y="508635"/>
                </a:cubicBezTo>
                <a:close/>
                <a:moveTo>
                  <a:pt x="667703" y="615315"/>
                </a:moveTo>
                <a:cubicBezTo>
                  <a:pt x="656273" y="618173"/>
                  <a:pt x="642938" y="620078"/>
                  <a:pt x="629603" y="621983"/>
                </a:cubicBezTo>
                <a:lnTo>
                  <a:pt x="629603" y="584835"/>
                </a:lnTo>
                <a:cubicBezTo>
                  <a:pt x="641985" y="582930"/>
                  <a:pt x="655320" y="581025"/>
                  <a:pt x="667703" y="579120"/>
                </a:cubicBezTo>
                <a:lnTo>
                  <a:pt x="667703" y="615315"/>
                </a:lnTo>
                <a:close/>
                <a:moveTo>
                  <a:pt x="591503" y="489585"/>
                </a:moveTo>
                <a:cubicBezTo>
                  <a:pt x="603885" y="487680"/>
                  <a:pt x="617220" y="485775"/>
                  <a:pt x="629603" y="483870"/>
                </a:cubicBezTo>
                <a:lnTo>
                  <a:pt x="629603" y="520065"/>
                </a:lnTo>
                <a:cubicBezTo>
                  <a:pt x="618173" y="522923"/>
                  <a:pt x="604838" y="524828"/>
                  <a:pt x="591503" y="526733"/>
                </a:cubicBezTo>
                <a:lnTo>
                  <a:pt x="591503" y="489585"/>
                </a:lnTo>
                <a:close/>
                <a:moveTo>
                  <a:pt x="591503" y="626745"/>
                </a:moveTo>
                <a:cubicBezTo>
                  <a:pt x="579120" y="627698"/>
                  <a:pt x="566738" y="628650"/>
                  <a:pt x="553403" y="628650"/>
                </a:cubicBezTo>
                <a:lnTo>
                  <a:pt x="553403" y="590550"/>
                </a:lnTo>
                <a:cubicBezTo>
                  <a:pt x="564833" y="590550"/>
                  <a:pt x="578168" y="589598"/>
                  <a:pt x="591503" y="588645"/>
                </a:cubicBezTo>
                <a:lnTo>
                  <a:pt x="591503" y="626745"/>
                </a:lnTo>
                <a:close/>
                <a:moveTo>
                  <a:pt x="515303" y="533400"/>
                </a:moveTo>
                <a:lnTo>
                  <a:pt x="515303" y="495300"/>
                </a:lnTo>
                <a:cubicBezTo>
                  <a:pt x="526733" y="495300"/>
                  <a:pt x="540068" y="494348"/>
                  <a:pt x="553403" y="493395"/>
                </a:cubicBezTo>
                <a:lnTo>
                  <a:pt x="553403" y="531495"/>
                </a:lnTo>
                <a:cubicBezTo>
                  <a:pt x="541020" y="532448"/>
                  <a:pt x="528638" y="532448"/>
                  <a:pt x="515303" y="533400"/>
                </a:cubicBezTo>
                <a:close/>
                <a:moveTo>
                  <a:pt x="515303" y="628650"/>
                </a:moveTo>
                <a:cubicBezTo>
                  <a:pt x="501968" y="628650"/>
                  <a:pt x="489585" y="627698"/>
                  <a:pt x="477203" y="626745"/>
                </a:cubicBezTo>
                <a:lnTo>
                  <a:pt x="477203" y="590550"/>
                </a:lnTo>
                <a:cubicBezTo>
                  <a:pt x="483870" y="590550"/>
                  <a:pt x="489585" y="590550"/>
                  <a:pt x="496253" y="590550"/>
                </a:cubicBezTo>
                <a:cubicBezTo>
                  <a:pt x="501968" y="590550"/>
                  <a:pt x="508635" y="590550"/>
                  <a:pt x="515303" y="590550"/>
                </a:cubicBezTo>
                <a:lnTo>
                  <a:pt x="515303" y="628650"/>
                </a:lnTo>
                <a:close/>
                <a:moveTo>
                  <a:pt x="439103" y="493395"/>
                </a:moveTo>
                <a:cubicBezTo>
                  <a:pt x="451485" y="494348"/>
                  <a:pt x="463868" y="495300"/>
                  <a:pt x="477203" y="495300"/>
                </a:cubicBezTo>
                <a:lnTo>
                  <a:pt x="477203" y="533400"/>
                </a:lnTo>
                <a:cubicBezTo>
                  <a:pt x="463868" y="533400"/>
                  <a:pt x="451485" y="532448"/>
                  <a:pt x="439103" y="531495"/>
                </a:cubicBezTo>
                <a:lnTo>
                  <a:pt x="439103" y="493395"/>
                </a:lnTo>
                <a:close/>
                <a:moveTo>
                  <a:pt x="439103" y="621983"/>
                </a:moveTo>
                <a:cubicBezTo>
                  <a:pt x="425768" y="620078"/>
                  <a:pt x="412433" y="618173"/>
                  <a:pt x="401003" y="615315"/>
                </a:cubicBezTo>
                <a:lnTo>
                  <a:pt x="401003" y="584835"/>
                </a:lnTo>
                <a:cubicBezTo>
                  <a:pt x="413385" y="586740"/>
                  <a:pt x="425768" y="587693"/>
                  <a:pt x="439103" y="588645"/>
                </a:cubicBezTo>
                <a:lnTo>
                  <a:pt x="439103" y="621983"/>
                </a:lnTo>
                <a:close/>
                <a:moveTo>
                  <a:pt x="362903" y="520065"/>
                </a:moveTo>
                <a:lnTo>
                  <a:pt x="362903" y="482918"/>
                </a:lnTo>
                <a:cubicBezTo>
                  <a:pt x="375285" y="484823"/>
                  <a:pt x="387668" y="487680"/>
                  <a:pt x="401003" y="488633"/>
                </a:cubicBezTo>
                <a:lnTo>
                  <a:pt x="401003" y="526733"/>
                </a:lnTo>
                <a:cubicBezTo>
                  <a:pt x="387668" y="524828"/>
                  <a:pt x="374333" y="522923"/>
                  <a:pt x="362903" y="520065"/>
                </a:cubicBezTo>
                <a:close/>
                <a:moveTo>
                  <a:pt x="362903" y="603885"/>
                </a:moveTo>
                <a:cubicBezTo>
                  <a:pt x="339090" y="594360"/>
                  <a:pt x="324803" y="582930"/>
                  <a:pt x="324803" y="571500"/>
                </a:cubicBezTo>
                <a:lnTo>
                  <a:pt x="324803" y="569595"/>
                </a:lnTo>
                <a:cubicBezTo>
                  <a:pt x="324803" y="569595"/>
                  <a:pt x="324803" y="569595"/>
                  <a:pt x="325755" y="569595"/>
                </a:cubicBezTo>
                <a:cubicBezTo>
                  <a:pt x="328613" y="570548"/>
                  <a:pt x="330518" y="571500"/>
                  <a:pt x="333375" y="571500"/>
                </a:cubicBezTo>
                <a:cubicBezTo>
                  <a:pt x="342900" y="574358"/>
                  <a:pt x="352425" y="576263"/>
                  <a:pt x="362903" y="578168"/>
                </a:cubicBezTo>
                <a:lnTo>
                  <a:pt x="362903" y="603885"/>
                </a:lnTo>
                <a:close/>
                <a:moveTo>
                  <a:pt x="210503" y="474345"/>
                </a:moveTo>
                <a:cubicBezTo>
                  <a:pt x="217170" y="474345"/>
                  <a:pt x="222885" y="475298"/>
                  <a:pt x="229553" y="475298"/>
                </a:cubicBezTo>
                <a:lnTo>
                  <a:pt x="229553" y="476250"/>
                </a:lnTo>
                <a:cubicBezTo>
                  <a:pt x="229553" y="489585"/>
                  <a:pt x="232410" y="502920"/>
                  <a:pt x="239078" y="513398"/>
                </a:cubicBezTo>
                <a:cubicBezTo>
                  <a:pt x="229553" y="513398"/>
                  <a:pt x="220028" y="512445"/>
                  <a:pt x="210503" y="511492"/>
                </a:cubicBezTo>
                <a:lnTo>
                  <a:pt x="210503" y="474345"/>
                </a:lnTo>
                <a:close/>
                <a:moveTo>
                  <a:pt x="172403" y="360045"/>
                </a:moveTo>
                <a:cubicBezTo>
                  <a:pt x="184785" y="361950"/>
                  <a:pt x="197168" y="364808"/>
                  <a:pt x="210503" y="365760"/>
                </a:cubicBezTo>
                <a:lnTo>
                  <a:pt x="210503" y="403860"/>
                </a:lnTo>
                <a:cubicBezTo>
                  <a:pt x="197168" y="401955"/>
                  <a:pt x="183833" y="400050"/>
                  <a:pt x="172403" y="397193"/>
                </a:cubicBezTo>
                <a:lnTo>
                  <a:pt x="172403" y="360045"/>
                </a:lnTo>
                <a:close/>
                <a:moveTo>
                  <a:pt x="172403" y="507683"/>
                </a:moveTo>
                <a:cubicBezTo>
                  <a:pt x="159068" y="505778"/>
                  <a:pt x="145733" y="503873"/>
                  <a:pt x="134303" y="501015"/>
                </a:cubicBezTo>
                <a:lnTo>
                  <a:pt x="134303" y="463868"/>
                </a:lnTo>
                <a:cubicBezTo>
                  <a:pt x="146685" y="465773"/>
                  <a:pt x="159068" y="468630"/>
                  <a:pt x="172403" y="469583"/>
                </a:cubicBezTo>
                <a:lnTo>
                  <a:pt x="172403" y="507683"/>
                </a:lnTo>
                <a:close/>
                <a:moveTo>
                  <a:pt x="96203" y="352425"/>
                </a:moveTo>
                <a:lnTo>
                  <a:pt x="96203" y="335280"/>
                </a:lnTo>
                <a:cubicBezTo>
                  <a:pt x="107633" y="340995"/>
                  <a:pt x="120015" y="345758"/>
                  <a:pt x="134303" y="349568"/>
                </a:cubicBezTo>
                <a:lnTo>
                  <a:pt x="134303" y="384810"/>
                </a:lnTo>
                <a:cubicBezTo>
                  <a:pt x="110490" y="376238"/>
                  <a:pt x="96203" y="364808"/>
                  <a:pt x="96203" y="352425"/>
                </a:cubicBezTo>
                <a:close/>
                <a:moveTo>
                  <a:pt x="96203" y="489585"/>
                </a:moveTo>
                <a:cubicBezTo>
                  <a:pt x="72390" y="480060"/>
                  <a:pt x="58103" y="468630"/>
                  <a:pt x="58103" y="457200"/>
                </a:cubicBezTo>
                <a:lnTo>
                  <a:pt x="58103" y="440055"/>
                </a:lnTo>
                <a:cubicBezTo>
                  <a:pt x="69533" y="445770"/>
                  <a:pt x="81915" y="450533"/>
                  <a:pt x="96203" y="454343"/>
                </a:cubicBezTo>
                <a:lnTo>
                  <a:pt x="96203" y="489585"/>
                </a:lnTo>
                <a:close/>
                <a:moveTo>
                  <a:pt x="58103" y="192405"/>
                </a:moveTo>
                <a:cubicBezTo>
                  <a:pt x="69533" y="198120"/>
                  <a:pt x="81915" y="202883"/>
                  <a:pt x="96203" y="206693"/>
                </a:cubicBezTo>
                <a:lnTo>
                  <a:pt x="96203" y="241935"/>
                </a:lnTo>
                <a:cubicBezTo>
                  <a:pt x="72390" y="232410"/>
                  <a:pt x="58103" y="220980"/>
                  <a:pt x="58103" y="209550"/>
                </a:cubicBezTo>
                <a:lnTo>
                  <a:pt x="58103" y="192405"/>
                </a:lnTo>
                <a:close/>
                <a:moveTo>
                  <a:pt x="172403" y="222885"/>
                </a:moveTo>
                <a:lnTo>
                  <a:pt x="172403" y="260985"/>
                </a:lnTo>
                <a:cubicBezTo>
                  <a:pt x="159068" y="259080"/>
                  <a:pt x="145733" y="257175"/>
                  <a:pt x="134303" y="254318"/>
                </a:cubicBezTo>
                <a:lnTo>
                  <a:pt x="134303" y="217170"/>
                </a:lnTo>
                <a:cubicBezTo>
                  <a:pt x="146685" y="219075"/>
                  <a:pt x="159068" y="220980"/>
                  <a:pt x="172403" y="222885"/>
                </a:cubicBezTo>
                <a:close/>
                <a:moveTo>
                  <a:pt x="267653" y="57150"/>
                </a:moveTo>
                <a:cubicBezTo>
                  <a:pt x="383858" y="57150"/>
                  <a:pt x="477203" y="82868"/>
                  <a:pt x="477203" y="114300"/>
                </a:cubicBezTo>
                <a:cubicBezTo>
                  <a:pt x="477203" y="145733"/>
                  <a:pt x="383858" y="171450"/>
                  <a:pt x="267653" y="171450"/>
                </a:cubicBezTo>
                <a:cubicBezTo>
                  <a:pt x="151447" y="171450"/>
                  <a:pt x="58103" y="145733"/>
                  <a:pt x="58103" y="114300"/>
                </a:cubicBezTo>
                <a:cubicBezTo>
                  <a:pt x="58103" y="82868"/>
                  <a:pt x="151447" y="57150"/>
                  <a:pt x="267653" y="57150"/>
                </a:cubicBezTo>
                <a:close/>
                <a:moveTo>
                  <a:pt x="324803" y="508635"/>
                </a:moveTo>
                <a:cubicBezTo>
                  <a:pt x="300990" y="499110"/>
                  <a:pt x="286703" y="487680"/>
                  <a:pt x="286703" y="476250"/>
                </a:cubicBezTo>
                <a:lnTo>
                  <a:pt x="286703" y="459105"/>
                </a:lnTo>
                <a:cubicBezTo>
                  <a:pt x="298133" y="464820"/>
                  <a:pt x="310515" y="469583"/>
                  <a:pt x="324803" y="473393"/>
                </a:cubicBezTo>
                <a:lnTo>
                  <a:pt x="324803" y="508635"/>
                </a:lnTo>
                <a:close/>
                <a:moveTo>
                  <a:pt x="439103" y="241935"/>
                </a:moveTo>
                <a:lnTo>
                  <a:pt x="439103" y="207645"/>
                </a:lnTo>
                <a:cubicBezTo>
                  <a:pt x="452438" y="203835"/>
                  <a:pt x="465773" y="198120"/>
                  <a:pt x="477203" y="192405"/>
                </a:cubicBezTo>
                <a:lnTo>
                  <a:pt x="477203" y="209550"/>
                </a:lnTo>
                <a:cubicBezTo>
                  <a:pt x="477203" y="221933"/>
                  <a:pt x="462915" y="233363"/>
                  <a:pt x="439103" y="241935"/>
                </a:cubicBezTo>
                <a:close/>
                <a:moveTo>
                  <a:pt x="362903" y="260033"/>
                </a:moveTo>
                <a:lnTo>
                  <a:pt x="362903" y="222885"/>
                </a:lnTo>
                <a:cubicBezTo>
                  <a:pt x="375285" y="220980"/>
                  <a:pt x="388620" y="219075"/>
                  <a:pt x="401003" y="217170"/>
                </a:cubicBezTo>
                <a:lnTo>
                  <a:pt x="401003" y="253365"/>
                </a:lnTo>
                <a:cubicBezTo>
                  <a:pt x="389573" y="256223"/>
                  <a:pt x="376238" y="258127"/>
                  <a:pt x="362903" y="260033"/>
                </a:cubicBezTo>
                <a:close/>
                <a:moveTo>
                  <a:pt x="286703" y="266700"/>
                </a:moveTo>
                <a:lnTo>
                  <a:pt x="286703" y="228600"/>
                </a:lnTo>
                <a:cubicBezTo>
                  <a:pt x="298133" y="228600"/>
                  <a:pt x="311468" y="227648"/>
                  <a:pt x="324803" y="226695"/>
                </a:cubicBezTo>
                <a:lnTo>
                  <a:pt x="324803" y="264795"/>
                </a:lnTo>
                <a:cubicBezTo>
                  <a:pt x="312420" y="265748"/>
                  <a:pt x="300038" y="265748"/>
                  <a:pt x="286703" y="266700"/>
                </a:cubicBezTo>
                <a:close/>
                <a:moveTo>
                  <a:pt x="210503" y="264795"/>
                </a:moveTo>
                <a:lnTo>
                  <a:pt x="210503" y="226695"/>
                </a:lnTo>
                <a:cubicBezTo>
                  <a:pt x="222885" y="227648"/>
                  <a:pt x="235267" y="228600"/>
                  <a:pt x="248603" y="228600"/>
                </a:cubicBezTo>
                <a:lnTo>
                  <a:pt x="248603" y="266700"/>
                </a:lnTo>
                <a:cubicBezTo>
                  <a:pt x="235267" y="265748"/>
                  <a:pt x="222885" y="265748"/>
                  <a:pt x="210503" y="264795"/>
                </a:cubicBezTo>
                <a:close/>
                <a:moveTo>
                  <a:pt x="705803" y="381000"/>
                </a:moveTo>
                <a:cubicBezTo>
                  <a:pt x="705803" y="412433"/>
                  <a:pt x="612458" y="438150"/>
                  <a:pt x="496253" y="438150"/>
                </a:cubicBezTo>
                <a:cubicBezTo>
                  <a:pt x="380048" y="438150"/>
                  <a:pt x="286703" y="412433"/>
                  <a:pt x="286703" y="381000"/>
                </a:cubicBezTo>
                <a:cubicBezTo>
                  <a:pt x="286703" y="349568"/>
                  <a:pt x="380048" y="323850"/>
                  <a:pt x="496253" y="323850"/>
                </a:cubicBezTo>
                <a:cubicBezTo>
                  <a:pt x="612458" y="323850"/>
                  <a:pt x="705803" y="349568"/>
                  <a:pt x="705803" y="381000"/>
                </a:cubicBezTo>
                <a:close/>
                <a:moveTo>
                  <a:pt x="762953" y="409575"/>
                </a:moveTo>
                <a:lnTo>
                  <a:pt x="762953" y="381000"/>
                </a:lnTo>
                <a:cubicBezTo>
                  <a:pt x="762953" y="336233"/>
                  <a:pt x="727710" y="303848"/>
                  <a:pt x="659130" y="285750"/>
                </a:cubicBezTo>
                <a:cubicBezTo>
                  <a:pt x="633413" y="279083"/>
                  <a:pt x="603885" y="273368"/>
                  <a:pt x="570548" y="270510"/>
                </a:cubicBezTo>
                <a:cubicBezTo>
                  <a:pt x="571500" y="266700"/>
                  <a:pt x="571500" y="261938"/>
                  <a:pt x="571500" y="257175"/>
                </a:cubicBezTo>
                <a:cubicBezTo>
                  <a:pt x="571500" y="230505"/>
                  <a:pt x="559118" y="207645"/>
                  <a:pt x="533400" y="190500"/>
                </a:cubicBezTo>
                <a:lnTo>
                  <a:pt x="533400" y="114300"/>
                </a:lnTo>
                <a:cubicBezTo>
                  <a:pt x="533400" y="69532"/>
                  <a:pt x="498158" y="37147"/>
                  <a:pt x="429578" y="19050"/>
                </a:cubicBezTo>
                <a:cubicBezTo>
                  <a:pt x="384810" y="6667"/>
                  <a:pt x="327660" y="0"/>
                  <a:pt x="266700" y="0"/>
                </a:cubicBezTo>
                <a:cubicBezTo>
                  <a:pt x="186690" y="0"/>
                  <a:pt x="0" y="11430"/>
                  <a:pt x="0" y="114300"/>
                </a:cubicBezTo>
                <a:lnTo>
                  <a:pt x="0" y="209550"/>
                </a:lnTo>
                <a:cubicBezTo>
                  <a:pt x="0" y="236220"/>
                  <a:pt x="12382" y="259080"/>
                  <a:pt x="38100" y="276225"/>
                </a:cubicBezTo>
                <a:lnTo>
                  <a:pt x="38100" y="294323"/>
                </a:lnTo>
                <a:cubicBezTo>
                  <a:pt x="15240" y="310515"/>
                  <a:pt x="0" y="332423"/>
                  <a:pt x="0" y="361950"/>
                </a:cubicBezTo>
                <a:lnTo>
                  <a:pt x="0" y="457200"/>
                </a:lnTo>
                <a:cubicBezTo>
                  <a:pt x="0" y="501967"/>
                  <a:pt x="35243" y="534353"/>
                  <a:pt x="103822" y="552450"/>
                </a:cubicBezTo>
                <a:cubicBezTo>
                  <a:pt x="148590" y="564833"/>
                  <a:pt x="205740" y="571500"/>
                  <a:pt x="266700" y="571500"/>
                </a:cubicBezTo>
                <a:cubicBezTo>
                  <a:pt x="266700" y="616268"/>
                  <a:pt x="301943" y="648653"/>
                  <a:pt x="370523" y="666750"/>
                </a:cubicBezTo>
                <a:cubicBezTo>
                  <a:pt x="415290" y="679133"/>
                  <a:pt x="472440" y="685800"/>
                  <a:pt x="533400" y="685800"/>
                </a:cubicBezTo>
                <a:cubicBezTo>
                  <a:pt x="613410" y="685800"/>
                  <a:pt x="800100" y="674370"/>
                  <a:pt x="800100" y="571500"/>
                </a:cubicBezTo>
                <a:lnTo>
                  <a:pt x="800100" y="476250"/>
                </a:lnTo>
                <a:cubicBezTo>
                  <a:pt x="801053" y="449580"/>
                  <a:pt x="788670" y="426720"/>
                  <a:pt x="762953" y="409575"/>
                </a:cubicBezTo>
                <a:close/>
              </a:path>
            </a:pathLst>
          </a:custGeom>
          <a:solidFill>
            <a:srgbClr val="002157"/>
          </a:solidFill>
          <a:ln w="9525" cap="flat">
            <a:noFill/>
            <a:prstDash val="solid"/>
            <a:miter/>
          </a:ln>
        </p:spPr>
        <p:txBody>
          <a:bodyPr rtlCol="0" anchor="ctr"/>
          <a:lstStyle/>
          <a:p>
            <a:endParaRPr lang="es-AR"/>
          </a:p>
        </p:txBody>
      </p:sp>
      <p:sp>
        <p:nvSpPr>
          <p:cNvPr id="15" name="Content Placeholder 2">
            <a:extLst>
              <a:ext uri="{FF2B5EF4-FFF2-40B4-BE49-F238E27FC236}">
                <a16:creationId xmlns:a16="http://schemas.microsoft.com/office/drawing/2014/main" id="{5D0D8EB7-D030-48AE-9312-C35A48F7EC76}"/>
              </a:ext>
            </a:extLst>
          </p:cNvPr>
          <p:cNvSpPr txBox="1">
            <a:spLocks/>
          </p:cNvSpPr>
          <p:nvPr/>
        </p:nvSpPr>
        <p:spPr>
          <a:xfrm>
            <a:off x="6302777" y="2677186"/>
            <a:ext cx="2761213" cy="4038334"/>
          </a:xfrm>
          <a:prstGeom prst="rect">
            <a:avLst/>
          </a:prstGeom>
        </p:spPr>
        <p:txBody>
          <a:bodyPr vert="horz" lIns="91440" tIns="45720" rIns="91440" bIns="45720" rtlCol="0">
            <a:normAutofit lnSpcReduction="1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rgbClr val="132856"/>
                </a:solidFill>
                <a:latin typeface="+mj-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gn="ctr">
              <a:buNone/>
            </a:pPr>
            <a:r>
              <a:rPr lang="nb-NO" sz="2600" b="1" err="1">
                <a:solidFill>
                  <a:srgbClr val="0090BF"/>
                </a:solidFill>
              </a:rPr>
              <a:t>Subnational</a:t>
            </a:r>
            <a:r>
              <a:rPr lang="nb-NO" sz="2600" b="1">
                <a:solidFill>
                  <a:srgbClr val="0090BF"/>
                </a:solidFill>
              </a:rPr>
              <a:t> </a:t>
            </a:r>
            <a:r>
              <a:rPr lang="nb-NO" sz="2600" b="1" err="1">
                <a:solidFill>
                  <a:srgbClr val="0090BF"/>
                </a:solidFill>
              </a:rPr>
              <a:t>Payments</a:t>
            </a:r>
            <a:endParaRPr lang="nb-NO" sz="2800" b="1">
              <a:solidFill>
                <a:srgbClr val="0090BF"/>
              </a:solidFill>
            </a:endParaRPr>
          </a:p>
          <a:p>
            <a:pPr marL="0" indent="0" algn="just">
              <a:buNone/>
            </a:pPr>
            <a:r>
              <a:rPr lang="en-US">
                <a:solidFill>
                  <a:srgbClr val="FF0000"/>
                </a:solidFill>
              </a:rPr>
              <a:t>Risks: </a:t>
            </a:r>
            <a:r>
              <a:rPr lang="en-US"/>
              <a:t>misappropriation, diversion of funds, opaque transfer mechanisms  </a:t>
            </a:r>
          </a:p>
          <a:p>
            <a:pPr marL="0" indent="0" algn="just">
              <a:buNone/>
            </a:pPr>
            <a:r>
              <a:rPr lang="en-US">
                <a:solidFill>
                  <a:srgbClr val="FF0000"/>
                </a:solidFill>
              </a:rPr>
              <a:t>EITI Requirement </a:t>
            </a:r>
            <a:r>
              <a:rPr lang="en-US"/>
              <a:t> </a:t>
            </a:r>
            <a:r>
              <a:rPr lang="en-US">
                <a:solidFill>
                  <a:srgbClr val="FF0000"/>
                </a:solidFill>
              </a:rPr>
              <a:t>4.6 and 5.2</a:t>
            </a:r>
            <a:r>
              <a:rPr lang="en-US"/>
              <a:t>: subnational direct payments and transfers, formula, allocated vs actual transfers </a:t>
            </a:r>
            <a:endParaRPr lang="nb-NO"/>
          </a:p>
        </p:txBody>
      </p:sp>
      <p:pic>
        <p:nvPicPr>
          <p:cNvPr id="16" name="Graphic 15" descr="Database">
            <a:extLst>
              <a:ext uri="{FF2B5EF4-FFF2-40B4-BE49-F238E27FC236}">
                <a16:creationId xmlns:a16="http://schemas.microsoft.com/office/drawing/2014/main" id="{FBB2AEA8-1C3C-40CC-BA81-66B1755B894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14746" y="1791604"/>
            <a:ext cx="949713" cy="949713"/>
          </a:xfrm>
          <a:prstGeom prst="rect">
            <a:avLst/>
          </a:prstGeom>
        </p:spPr>
      </p:pic>
      <p:pic>
        <p:nvPicPr>
          <p:cNvPr id="18" name="Graphic 17" descr="Compass">
            <a:extLst>
              <a:ext uri="{FF2B5EF4-FFF2-40B4-BE49-F238E27FC236}">
                <a16:creationId xmlns:a16="http://schemas.microsoft.com/office/drawing/2014/main" id="{489B641D-7AA0-4228-95ED-3165039F9D3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289632" y="1747838"/>
            <a:ext cx="929348" cy="929348"/>
          </a:xfrm>
          <a:prstGeom prst="rect">
            <a:avLst/>
          </a:prstGeom>
        </p:spPr>
      </p:pic>
      <p:sp>
        <p:nvSpPr>
          <p:cNvPr id="20" name="Content Placeholder 2">
            <a:extLst>
              <a:ext uri="{FF2B5EF4-FFF2-40B4-BE49-F238E27FC236}">
                <a16:creationId xmlns:a16="http://schemas.microsoft.com/office/drawing/2014/main" id="{EACD5B9A-BE53-4D0A-A85B-4635F936084B}"/>
              </a:ext>
            </a:extLst>
          </p:cNvPr>
          <p:cNvSpPr txBox="1">
            <a:spLocks/>
          </p:cNvSpPr>
          <p:nvPr/>
        </p:nvSpPr>
        <p:spPr>
          <a:xfrm>
            <a:off x="9270767" y="2649282"/>
            <a:ext cx="2761213" cy="4038334"/>
          </a:xfrm>
          <a:prstGeom prst="rect">
            <a:avLst/>
          </a:prstGeom>
        </p:spPr>
        <p:txBody>
          <a:bodyPr vert="horz" lIns="91440" tIns="45720" rIns="91440" bIns="45720" rtlCol="0">
            <a:normAutofit lnSpcReduction="1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rgbClr val="132856"/>
                </a:solidFill>
                <a:latin typeface="+mj-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gn="ctr">
              <a:buNone/>
            </a:pPr>
            <a:r>
              <a:rPr lang="nb-NO" sz="2600" b="1" err="1">
                <a:solidFill>
                  <a:srgbClr val="0090BF"/>
                </a:solidFill>
              </a:rPr>
              <a:t>Other</a:t>
            </a:r>
            <a:r>
              <a:rPr lang="nb-NO" sz="2600" b="1">
                <a:solidFill>
                  <a:srgbClr val="0090BF"/>
                </a:solidFill>
              </a:rPr>
              <a:t> </a:t>
            </a:r>
            <a:r>
              <a:rPr lang="nb-NO" sz="2600" b="1" err="1">
                <a:solidFill>
                  <a:srgbClr val="0090BF"/>
                </a:solidFill>
              </a:rPr>
              <a:t>topics</a:t>
            </a:r>
            <a:endParaRPr lang="nb-NO" sz="2800" b="1">
              <a:solidFill>
                <a:srgbClr val="0090BF"/>
              </a:solidFill>
            </a:endParaRPr>
          </a:p>
          <a:p>
            <a:pPr marL="0" indent="0" algn="just">
              <a:buNone/>
            </a:pPr>
            <a:r>
              <a:rPr lang="en-US"/>
              <a:t>Areas of high corruption risks: production data (</a:t>
            </a:r>
            <a:r>
              <a:rPr lang="en-US">
                <a:solidFill>
                  <a:srgbClr val="FF0000"/>
                </a:solidFill>
              </a:rPr>
              <a:t>3.2), </a:t>
            </a:r>
            <a:r>
              <a:rPr lang="en-US"/>
              <a:t>infrastructure provision &amp; barter arrangements (</a:t>
            </a:r>
            <a:r>
              <a:rPr lang="en-US">
                <a:solidFill>
                  <a:srgbClr val="FF0000"/>
                </a:solidFill>
              </a:rPr>
              <a:t>4.3</a:t>
            </a:r>
            <a:r>
              <a:rPr lang="en-US"/>
              <a:t>), transportation revenues </a:t>
            </a:r>
            <a:r>
              <a:rPr lang="en-US">
                <a:solidFill>
                  <a:srgbClr val="FF0000"/>
                </a:solidFill>
              </a:rPr>
              <a:t>(4.4</a:t>
            </a:r>
            <a:r>
              <a:rPr lang="en-US"/>
              <a:t>), distribution of extractive industry revenues (</a:t>
            </a:r>
            <a:r>
              <a:rPr lang="en-US">
                <a:solidFill>
                  <a:srgbClr val="FF0000"/>
                </a:solidFill>
              </a:rPr>
              <a:t>5.1), </a:t>
            </a:r>
            <a:r>
              <a:rPr lang="en-US"/>
              <a:t>revenue management (</a:t>
            </a:r>
            <a:r>
              <a:rPr lang="en-US">
                <a:solidFill>
                  <a:srgbClr val="FF0000"/>
                </a:solidFill>
              </a:rPr>
              <a:t>5.3) </a:t>
            </a:r>
            <a:r>
              <a:rPr lang="en-US"/>
              <a:t>and social expenditures (</a:t>
            </a:r>
            <a:r>
              <a:rPr lang="en-US">
                <a:solidFill>
                  <a:srgbClr val="FF0000"/>
                </a:solidFill>
              </a:rPr>
              <a:t>6.1).</a:t>
            </a:r>
            <a:endParaRPr lang="nb-NO">
              <a:solidFill>
                <a:srgbClr val="FF0000"/>
              </a:solidFill>
            </a:endParaRPr>
          </a:p>
        </p:txBody>
      </p:sp>
      <p:pic>
        <p:nvPicPr>
          <p:cNvPr id="22" name="Graphic 21" descr="Playbook">
            <a:extLst>
              <a:ext uri="{FF2B5EF4-FFF2-40B4-BE49-F238E27FC236}">
                <a16:creationId xmlns:a16="http://schemas.microsoft.com/office/drawing/2014/main" id="{C606D347-008D-406B-A4E5-8253BBF5531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193101" y="1747838"/>
            <a:ext cx="914400" cy="914400"/>
          </a:xfrm>
          <a:prstGeom prst="rect">
            <a:avLst/>
          </a:prstGeom>
        </p:spPr>
      </p:pic>
    </p:spTree>
    <p:extLst>
      <p:ext uri="{BB962C8B-B14F-4D97-AF65-F5344CB8AC3E}">
        <p14:creationId xmlns:p14="http://schemas.microsoft.com/office/powerpoint/2010/main" val="3798069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F9ACA09-AF16-AC40-89B1-D389F8A118EB}"/>
              </a:ext>
            </a:extLst>
          </p:cNvPr>
          <p:cNvSpPr>
            <a:spLocks noGrp="1"/>
          </p:cNvSpPr>
          <p:nvPr>
            <p:ph type="body" sz="quarter" idx="13"/>
          </p:nvPr>
        </p:nvSpPr>
        <p:spPr>
          <a:xfrm>
            <a:off x="643435" y="4548421"/>
            <a:ext cx="4711991" cy="744996"/>
          </a:xfrm>
        </p:spPr>
        <p:txBody>
          <a:bodyPr/>
          <a:lstStyle/>
          <a:p>
            <a:endParaRPr lang="nb-NO"/>
          </a:p>
        </p:txBody>
      </p:sp>
      <p:sp>
        <p:nvSpPr>
          <p:cNvPr id="3" name="TextBox 2">
            <a:extLst>
              <a:ext uri="{FF2B5EF4-FFF2-40B4-BE49-F238E27FC236}">
                <a16:creationId xmlns:a16="http://schemas.microsoft.com/office/drawing/2014/main" id="{C786EC50-5FE3-A04B-AA6D-D0943ED21E59}"/>
              </a:ext>
            </a:extLst>
          </p:cNvPr>
          <p:cNvSpPr txBox="1"/>
          <p:nvPr/>
        </p:nvSpPr>
        <p:spPr>
          <a:xfrm>
            <a:off x="4646097" y="4674151"/>
            <a:ext cx="6902468" cy="824841"/>
          </a:xfrm>
          <a:prstGeom prst="rect">
            <a:avLst/>
          </a:prstGeom>
          <a:noFill/>
        </p:spPr>
        <p:txBody>
          <a:bodyPr wrap="square" rtlCol="0">
            <a:spAutoFit/>
          </a:bodyPr>
          <a:lstStyle/>
          <a:p>
            <a:pPr algn="r"/>
            <a:r>
              <a:rPr lang="en-GB" sz="1100" b="1" i="0" spc="100" baseline="0">
                <a:solidFill>
                  <a:srgbClr val="FFFFFF"/>
                </a:solidFill>
                <a:latin typeface="Franklin Gothic Demi" panose="020B0603020102020204" pitchFamily="34" charset="0"/>
              </a:rPr>
              <a:t>AUTHOR</a:t>
            </a:r>
            <a:r>
              <a:rPr lang="en-GB" sz="1400" b="0">
                <a:solidFill>
                  <a:srgbClr val="FFFFFF"/>
                </a:solidFill>
                <a:latin typeface="+mn-lt"/>
              </a:rPr>
              <a:t> </a:t>
            </a:r>
            <a:r>
              <a:rPr lang="en-GB" sz="1400">
                <a:solidFill>
                  <a:srgbClr val="FFFFFF"/>
                </a:solidFill>
              </a:rPr>
              <a:t>Gay Ordenes &amp; Catherin Greene</a:t>
            </a:r>
            <a:endParaRPr lang="en-GB" sz="1400" b="0">
              <a:solidFill>
                <a:srgbClr val="FFFFFF"/>
              </a:solidFill>
              <a:latin typeface="+mn-lt"/>
            </a:endParaRPr>
          </a:p>
          <a:p>
            <a:pPr marL="342900" marR="0" lvl="0" indent="-342900" algn="r" defTabSz="914400" rtl="0" eaLnBrk="0" fontAlgn="base" latinLnBrk="0" hangingPunct="0">
              <a:lnSpc>
                <a:spcPct val="100000"/>
              </a:lnSpc>
              <a:spcBef>
                <a:spcPct val="20000"/>
              </a:spcBef>
              <a:spcAft>
                <a:spcPct val="0"/>
              </a:spcAft>
              <a:buClrTx/>
              <a:buSzTx/>
              <a:buFontTx/>
              <a:buNone/>
              <a:tabLst/>
              <a:defRPr/>
            </a:pPr>
            <a:r>
              <a:rPr lang="en-GB" sz="1100" b="1" i="0" spc="100" baseline="0">
                <a:solidFill>
                  <a:srgbClr val="FFFFFF"/>
                </a:solidFill>
                <a:latin typeface="Franklin Gothic Demi" panose="020B0603020102020204" pitchFamily="34" charset="0"/>
              </a:rPr>
              <a:t>E-MAIL</a:t>
            </a:r>
            <a:r>
              <a:rPr lang="en-GB" sz="1400" b="1" i="0">
                <a:solidFill>
                  <a:srgbClr val="FFFFFF"/>
                </a:solidFill>
                <a:latin typeface="Franklin Gothic Demi" panose="020B0603020102020204" pitchFamily="34" charset="0"/>
              </a:rPr>
              <a:t> </a:t>
            </a:r>
            <a:r>
              <a:rPr kumimoji="0" lang="en-GB" sz="1400" b="0" i="0" u="none" strike="noStrike" kern="0" cap="none" spc="0" normalizeH="0" baseline="0" noProof="0" err="1">
                <a:ln>
                  <a:noFill/>
                </a:ln>
                <a:solidFill>
                  <a:srgbClr val="FFFFFF"/>
                </a:solidFill>
                <a:effectLst/>
                <a:uLnTx/>
                <a:uFillTx/>
                <a:latin typeface="+mn-lt"/>
                <a:ea typeface="ＭＳ Ｐゴシック" charset="0"/>
                <a:cs typeface="ＭＳ Ｐゴシック" charset="0"/>
              </a:rPr>
              <a:t>secretariat@eiti.org</a:t>
            </a:r>
            <a:r>
              <a:rPr kumimoji="0" lang="en-GB" sz="1400" b="0" i="0" u="none" strike="noStrike" kern="0" cap="none" spc="0" normalizeH="0" baseline="0" noProof="0">
                <a:ln>
                  <a:noFill/>
                </a:ln>
                <a:solidFill>
                  <a:srgbClr val="FFFFFF"/>
                </a:solidFill>
                <a:effectLst/>
                <a:uLnTx/>
                <a:uFillTx/>
                <a:latin typeface="+mn-lt"/>
                <a:ea typeface="ＭＳ Ｐゴシック" charset="0"/>
                <a:cs typeface="ＭＳ Ｐゴシック" charset="0"/>
              </a:rPr>
              <a:t> </a:t>
            </a:r>
            <a:r>
              <a:rPr lang="en-GB" sz="1100" b="1" i="0" spc="100" baseline="0">
                <a:solidFill>
                  <a:srgbClr val="FFFFFF"/>
                </a:solidFill>
                <a:latin typeface="Franklin Gothic Demi" panose="020B0603020102020204" pitchFamily="34" charset="0"/>
              </a:rPr>
              <a:t>PHONE</a:t>
            </a:r>
            <a:r>
              <a:rPr kumimoji="0" lang="en-GB" sz="1400" b="0" i="0" u="none" strike="noStrike" kern="0" cap="none" spc="0" normalizeH="0" baseline="0" noProof="0">
                <a:ln>
                  <a:noFill/>
                </a:ln>
                <a:solidFill>
                  <a:srgbClr val="FFFFFF"/>
                </a:solidFill>
                <a:effectLst/>
                <a:uLnTx/>
                <a:uFillTx/>
                <a:latin typeface="+mn-lt"/>
                <a:ea typeface="ＭＳ Ｐゴシック" charset="0"/>
                <a:cs typeface="ＭＳ Ｐゴシック" charset="0"/>
              </a:rPr>
              <a:t> +47 22 20 08 00 </a:t>
            </a:r>
          </a:p>
          <a:p>
            <a:pPr marL="342900" marR="0" lvl="0" indent="-342900" algn="r" defTabSz="914400" rtl="0" eaLnBrk="0" fontAlgn="base" latinLnBrk="0" hangingPunct="0">
              <a:lnSpc>
                <a:spcPct val="100000"/>
              </a:lnSpc>
              <a:spcBef>
                <a:spcPct val="20000"/>
              </a:spcBef>
              <a:spcAft>
                <a:spcPct val="0"/>
              </a:spcAft>
              <a:buClrTx/>
              <a:buSzTx/>
              <a:buFontTx/>
              <a:buNone/>
              <a:tabLst/>
              <a:defRPr/>
            </a:pPr>
            <a:r>
              <a:rPr lang="en-GB" sz="1100" b="1" i="0" spc="100" baseline="0">
                <a:solidFill>
                  <a:srgbClr val="FFFFFF"/>
                </a:solidFill>
                <a:latin typeface="Franklin Gothic Demi" panose="020B0603020102020204" pitchFamily="34" charset="0"/>
              </a:rPr>
              <a:t>ADDRESS</a:t>
            </a:r>
            <a:r>
              <a:rPr lang="en-GB" sz="1400" b="1" i="0">
                <a:solidFill>
                  <a:srgbClr val="FFFFFF"/>
                </a:solidFill>
                <a:latin typeface="Franklin Gothic Demi" panose="020B0603020102020204" pitchFamily="34" charset="0"/>
              </a:rPr>
              <a:t> </a:t>
            </a:r>
            <a:r>
              <a:rPr kumimoji="0" lang="en-GB" sz="1400" b="0" i="0" u="none" strike="noStrike" kern="0" cap="none" spc="0" normalizeH="0" baseline="0" noProof="0">
                <a:ln>
                  <a:noFill/>
                </a:ln>
                <a:solidFill>
                  <a:srgbClr val="FFFFFF"/>
                </a:solidFill>
                <a:effectLst/>
                <a:uLnTx/>
                <a:uFillTx/>
                <a:latin typeface="+mn-lt"/>
                <a:ea typeface="ＭＳ Ｐゴシック" charset="0"/>
                <a:cs typeface="ＭＳ Ｐゴシック" charset="0"/>
              </a:rPr>
              <a:t>EITI International Secretariat, </a:t>
            </a:r>
            <a:r>
              <a:rPr kumimoji="0" lang="en-GB" sz="1400" b="0" i="0" u="none" strike="noStrike" kern="0" cap="none" spc="0" normalizeH="0" baseline="0" noProof="0" err="1">
                <a:ln>
                  <a:noFill/>
                </a:ln>
                <a:solidFill>
                  <a:srgbClr val="FFFFFF"/>
                </a:solidFill>
                <a:effectLst/>
                <a:uLnTx/>
                <a:uFillTx/>
                <a:latin typeface="+mn-lt"/>
                <a:ea typeface="ＭＳ Ｐゴシック" charset="0"/>
                <a:cs typeface="ＭＳ Ｐゴシック" charset="0"/>
              </a:rPr>
              <a:t>Rådhusgata</a:t>
            </a:r>
            <a:r>
              <a:rPr kumimoji="0" lang="en-GB" sz="1400" b="0" i="0" u="none" strike="noStrike" kern="0" cap="none" spc="0" normalizeH="0" baseline="0" noProof="0">
                <a:ln>
                  <a:noFill/>
                </a:ln>
                <a:solidFill>
                  <a:srgbClr val="FFFFFF"/>
                </a:solidFill>
                <a:effectLst/>
                <a:uLnTx/>
                <a:uFillTx/>
                <a:latin typeface="+mn-lt"/>
                <a:ea typeface="ＭＳ Ｐゴシック" charset="0"/>
                <a:cs typeface="ＭＳ Ｐゴシック" charset="0"/>
              </a:rPr>
              <a:t> 26, 0151 Oslo, Norway</a:t>
            </a:r>
            <a:endParaRPr lang="en-GB" sz="1400" b="0">
              <a:solidFill>
                <a:srgbClr val="FFFFFF"/>
              </a:solidFill>
              <a:latin typeface="+mn-lt"/>
            </a:endParaRPr>
          </a:p>
        </p:txBody>
      </p:sp>
    </p:spTree>
    <p:extLst>
      <p:ext uri="{BB962C8B-B14F-4D97-AF65-F5344CB8AC3E}">
        <p14:creationId xmlns:p14="http://schemas.microsoft.com/office/powerpoint/2010/main" val="3210438959"/>
      </p:ext>
    </p:extLst>
  </p:cSld>
  <p:clrMapOvr>
    <a:masterClrMapping/>
  </p:clrMapOvr>
</p:sld>
</file>

<file path=ppt/theme/theme1.xml><?xml version="1.0" encoding="utf-8"?>
<a:theme xmlns:a="http://schemas.openxmlformats.org/drawingml/2006/main" name="EITItheme1">
  <a:themeElements>
    <a:clrScheme name="Custom 1">
      <a:dk1>
        <a:srgbClr val="000100"/>
      </a:dk1>
      <a:lt1>
        <a:srgbClr val="165B89"/>
      </a:lt1>
      <a:dk2>
        <a:srgbClr val="122954"/>
      </a:dk2>
      <a:lt2>
        <a:srgbClr val="15C2EE"/>
      </a:lt2>
      <a:accent1>
        <a:srgbClr val="1CC0EE"/>
      </a:accent1>
      <a:accent2>
        <a:srgbClr val="6C5239"/>
      </a:accent2>
      <a:accent3>
        <a:srgbClr val="2C8536"/>
      </a:accent3>
      <a:accent4>
        <a:srgbClr val="F5A60A"/>
      </a:accent4>
      <a:accent5>
        <a:srgbClr val="D24329"/>
      </a:accent5>
      <a:accent6>
        <a:srgbClr val="78325C"/>
      </a:accent6>
      <a:hlink>
        <a:srgbClr val="1AC2ED"/>
      </a:hlink>
      <a:folHlink>
        <a:srgbClr val="122956"/>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sjon1" id="{822F89D2-8C55-8B4B-88BB-245ADC139331}" vid="{7C9ED5B2-BBF2-DF45-8D59-C876243C56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F15317F7111E741A68076FCECAE70DE" ma:contentTypeVersion="9" ma:contentTypeDescription="Create a new document." ma:contentTypeScope="" ma:versionID="84fc8571f822977d6d1afdb6a227b9a5">
  <xsd:schema xmlns:xsd="http://www.w3.org/2001/XMLSchema" xmlns:xs="http://www.w3.org/2001/XMLSchema" xmlns:p="http://schemas.microsoft.com/office/2006/metadata/properties" xmlns:ns2="022d5921-7ea6-4407-bcd7-f36ec4d27c62" targetNamespace="http://schemas.microsoft.com/office/2006/metadata/properties" ma:root="true" ma:fieldsID="026ff5c9fcd5421d4d622b2cd23a034d" ns2:_="">
    <xsd:import namespace="022d5921-7ea6-4407-bcd7-f36ec4d27c6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2d5921-7ea6-4407-bcd7-f36ec4d27c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31C09A-FE3D-4683-8ADA-654A4F794AF3}">
  <ds:schemaRefs>
    <ds:schemaRef ds:uri="022d5921-7ea6-4407-bcd7-f36ec4d27c6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CD175B1-6354-4F73-9DB3-09A21DB41E74}">
  <ds:schemaRefs>
    <ds:schemaRef ds:uri="http://purl.org/dc/dcmitype/"/>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022d5921-7ea6-4407-bcd7-f36ec4d27c62"/>
    <ds:schemaRef ds:uri="http://www.w3.org/XML/1998/namespace"/>
  </ds:schemaRefs>
</ds:datastoreItem>
</file>

<file path=customXml/itemProps3.xml><?xml version="1.0" encoding="utf-8"?>
<ds:datastoreItem xmlns:ds="http://schemas.openxmlformats.org/officeDocument/2006/customXml" ds:itemID="{E745A70C-BEFB-4EDC-8010-8F108CC1EE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EITItheme1</Template>
  <TotalTime>0</TotalTime>
  <Words>1023</Words>
  <Application>Microsoft Office PowerPoint</Application>
  <PresentationFormat>Widescreen</PresentationFormat>
  <Paragraphs>88</Paragraphs>
  <Slides>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Franklin Gothic Book</vt:lpstr>
      <vt:lpstr>Franklin Gothic Demi</vt:lpstr>
      <vt:lpstr>Wingdings</vt:lpstr>
      <vt:lpstr>EITItheme1</vt:lpstr>
      <vt:lpstr>PowerPoint Presentation</vt:lpstr>
      <vt:lpstr>PowerPoint Presentation</vt:lpstr>
      <vt:lpstr>Background:</vt:lpstr>
      <vt:lpstr>Corruption Risks in the Extractive Sector</vt:lpstr>
      <vt:lpstr>Prevalence of Corruption in Extractive Sector</vt:lpstr>
      <vt:lpstr>PowerPoint Presentation</vt:lpstr>
      <vt:lpstr>Shining a light in the right places </vt:lpstr>
      <vt:lpstr>Shining a light in the right places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Leila Pilliard</dc:creator>
  <cp:lastModifiedBy>Leah Krogsund</cp:lastModifiedBy>
  <cp:revision>1</cp:revision>
  <dcterms:created xsi:type="dcterms:W3CDTF">2020-01-10T14:54:35Z</dcterms:created>
  <dcterms:modified xsi:type="dcterms:W3CDTF">2020-10-29T12:36:25Z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0x010100EF15317F7111E741A68076FCECAE70DE</vt:lpwstr>
  </property>
</Properties>
</file>