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519863" cy="5459413"/>
  <p:notesSz cx="6858000" cy="9144000"/>
  <p:defaultTextStyle>
    <a:defPPr>
      <a:defRPr lang="en-US"/>
    </a:defPPr>
    <a:lvl1pPr marL="0" algn="l" defTabSz="591160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1pPr>
    <a:lvl2pPr marL="295580" algn="l" defTabSz="591160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2pPr>
    <a:lvl3pPr marL="591160" algn="l" defTabSz="591160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3pPr>
    <a:lvl4pPr marL="886739" algn="l" defTabSz="591160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4pPr>
    <a:lvl5pPr marL="1182319" algn="l" defTabSz="591160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5pPr>
    <a:lvl6pPr marL="1477899" algn="l" defTabSz="591160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6pPr>
    <a:lvl7pPr marL="1773479" algn="l" defTabSz="591160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7pPr>
    <a:lvl8pPr marL="2069059" algn="l" defTabSz="591160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8pPr>
    <a:lvl9pPr marL="2364638" algn="l" defTabSz="591160" rtl="0" eaLnBrk="1" latinLnBrk="0" hangingPunct="1">
      <a:defRPr sz="116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131" d="100"/>
          <a:sy n="131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990" y="893474"/>
            <a:ext cx="5541884" cy="1900685"/>
          </a:xfrm>
        </p:spPr>
        <p:txBody>
          <a:bodyPr anchor="b"/>
          <a:lstStyle>
            <a:lvl1pPr algn="ctr">
              <a:defRPr sz="42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983" y="2867456"/>
            <a:ext cx="4889897" cy="1318094"/>
          </a:xfrm>
        </p:spPr>
        <p:txBody>
          <a:bodyPr/>
          <a:lstStyle>
            <a:lvl1pPr marL="0" indent="0" algn="ctr">
              <a:buNone/>
              <a:defRPr sz="1711"/>
            </a:lvl1pPr>
            <a:lvl2pPr marL="325984" indent="0" algn="ctr">
              <a:buNone/>
              <a:defRPr sz="1426"/>
            </a:lvl2pPr>
            <a:lvl3pPr marL="651967" indent="0" algn="ctr">
              <a:buNone/>
              <a:defRPr sz="1283"/>
            </a:lvl3pPr>
            <a:lvl4pPr marL="977951" indent="0" algn="ctr">
              <a:buNone/>
              <a:defRPr sz="1141"/>
            </a:lvl4pPr>
            <a:lvl5pPr marL="1303934" indent="0" algn="ctr">
              <a:buNone/>
              <a:defRPr sz="1141"/>
            </a:lvl5pPr>
            <a:lvl6pPr marL="1629918" indent="0" algn="ctr">
              <a:buNone/>
              <a:defRPr sz="1141"/>
            </a:lvl6pPr>
            <a:lvl7pPr marL="1955902" indent="0" algn="ctr">
              <a:buNone/>
              <a:defRPr sz="1141"/>
            </a:lvl7pPr>
            <a:lvl8pPr marL="2281885" indent="0" algn="ctr">
              <a:buNone/>
              <a:defRPr sz="1141"/>
            </a:lvl8pPr>
            <a:lvl9pPr marL="2607869" indent="0" algn="ctr">
              <a:buNone/>
              <a:defRPr sz="114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1349-4BE3-3242-B0F4-FA7BD381F115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3C6-21AD-1B4F-822E-10D8546D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1349-4BE3-3242-B0F4-FA7BD381F115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3C6-21AD-1B4F-822E-10D8546D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65778" y="290663"/>
            <a:ext cx="1405845" cy="4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241" y="290663"/>
            <a:ext cx="4136038" cy="4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1349-4BE3-3242-B0F4-FA7BD381F115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3C6-21AD-1B4F-822E-10D8546D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1349-4BE3-3242-B0F4-FA7BD381F115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3C6-21AD-1B4F-822E-10D8546D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5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5" y="1361063"/>
            <a:ext cx="5623382" cy="2270964"/>
          </a:xfrm>
        </p:spPr>
        <p:txBody>
          <a:bodyPr anchor="b"/>
          <a:lstStyle>
            <a:lvl1pPr>
              <a:defRPr sz="42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845" y="3653512"/>
            <a:ext cx="5623382" cy="1194246"/>
          </a:xfrm>
        </p:spPr>
        <p:txBody>
          <a:bodyPr/>
          <a:lstStyle>
            <a:lvl1pPr marL="0" indent="0">
              <a:buNone/>
              <a:defRPr sz="1711">
                <a:solidFill>
                  <a:schemeClr val="tx1"/>
                </a:solidFill>
              </a:defRPr>
            </a:lvl1pPr>
            <a:lvl2pPr marL="325984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2pPr>
            <a:lvl3pPr marL="651967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3pPr>
            <a:lvl4pPr marL="977951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4pPr>
            <a:lvl5pPr marL="1303934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5pPr>
            <a:lvl6pPr marL="1629918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6pPr>
            <a:lvl7pPr marL="1955902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7pPr>
            <a:lvl8pPr marL="2281885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8pPr>
            <a:lvl9pPr marL="2607869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1349-4BE3-3242-B0F4-FA7BD381F115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3C6-21AD-1B4F-822E-10D8546D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240" y="1453316"/>
            <a:ext cx="2770942" cy="34639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0681" y="1453316"/>
            <a:ext cx="2770942" cy="34639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1349-4BE3-3242-B0F4-FA7BD381F115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3C6-21AD-1B4F-822E-10D8546D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9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90" y="290664"/>
            <a:ext cx="5623382" cy="10552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91" y="1338315"/>
            <a:ext cx="2758207" cy="655887"/>
          </a:xfrm>
        </p:spPr>
        <p:txBody>
          <a:bodyPr anchor="b"/>
          <a:lstStyle>
            <a:lvl1pPr marL="0" indent="0">
              <a:buNone/>
              <a:defRPr sz="1711" b="1"/>
            </a:lvl1pPr>
            <a:lvl2pPr marL="325984" indent="0">
              <a:buNone/>
              <a:defRPr sz="1426" b="1"/>
            </a:lvl2pPr>
            <a:lvl3pPr marL="651967" indent="0">
              <a:buNone/>
              <a:defRPr sz="1283" b="1"/>
            </a:lvl3pPr>
            <a:lvl4pPr marL="977951" indent="0">
              <a:buNone/>
              <a:defRPr sz="1141" b="1"/>
            </a:lvl4pPr>
            <a:lvl5pPr marL="1303934" indent="0">
              <a:buNone/>
              <a:defRPr sz="1141" b="1"/>
            </a:lvl5pPr>
            <a:lvl6pPr marL="1629918" indent="0">
              <a:buNone/>
              <a:defRPr sz="1141" b="1"/>
            </a:lvl6pPr>
            <a:lvl7pPr marL="1955902" indent="0">
              <a:buNone/>
              <a:defRPr sz="1141" b="1"/>
            </a:lvl7pPr>
            <a:lvl8pPr marL="2281885" indent="0">
              <a:buNone/>
              <a:defRPr sz="1141" b="1"/>
            </a:lvl8pPr>
            <a:lvl9pPr marL="2607869" indent="0">
              <a:buNone/>
              <a:defRPr sz="114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091" y="1994202"/>
            <a:ext cx="2758207" cy="29331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681" y="1338315"/>
            <a:ext cx="2771791" cy="655887"/>
          </a:xfrm>
        </p:spPr>
        <p:txBody>
          <a:bodyPr anchor="b"/>
          <a:lstStyle>
            <a:lvl1pPr marL="0" indent="0">
              <a:buNone/>
              <a:defRPr sz="1711" b="1"/>
            </a:lvl1pPr>
            <a:lvl2pPr marL="325984" indent="0">
              <a:buNone/>
              <a:defRPr sz="1426" b="1"/>
            </a:lvl2pPr>
            <a:lvl3pPr marL="651967" indent="0">
              <a:buNone/>
              <a:defRPr sz="1283" b="1"/>
            </a:lvl3pPr>
            <a:lvl4pPr marL="977951" indent="0">
              <a:buNone/>
              <a:defRPr sz="1141" b="1"/>
            </a:lvl4pPr>
            <a:lvl5pPr marL="1303934" indent="0">
              <a:buNone/>
              <a:defRPr sz="1141" b="1"/>
            </a:lvl5pPr>
            <a:lvl6pPr marL="1629918" indent="0">
              <a:buNone/>
              <a:defRPr sz="1141" b="1"/>
            </a:lvl6pPr>
            <a:lvl7pPr marL="1955902" indent="0">
              <a:buNone/>
              <a:defRPr sz="1141" b="1"/>
            </a:lvl7pPr>
            <a:lvl8pPr marL="2281885" indent="0">
              <a:buNone/>
              <a:defRPr sz="1141" b="1"/>
            </a:lvl8pPr>
            <a:lvl9pPr marL="2607869" indent="0">
              <a:buNone/>
              <a:defRPr sz="114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681" y="1994202"/>
            <a:ext cx="2771791" cy="29331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1349-4BE3-3242-B0F4-FA7BD381F115}" type="datetimeFigureOut">
              <a:rPr lang="en-US" smtClean="0"/>
              <a:t>6/26/18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3C6-21AD-1B4F-822E-10D8546D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1349-4BE3-3242-B0F4-FA7BD381F115}" type="datetimeFigureOut">
              <a:rPr lang="en-US" smtClean="0"/>
              <a:t>6/26/18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3C6-21AD-1B4F-822E-10D8546D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1349-4BE3-3242-B0F4-FA7BD381F115}" type="datetimeFigureOut">
              <a:rPr lang="en-US" smtClean="0"/>
              <a:t>6/26/18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3C6-21AD-1B4F-822E-10D8546D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6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90" y="363961"/>
            <a:ext cx="2102826" cy="1273863"/>
          </a:xfrm>
        </p:spPr>
        <p:txBody>
          <a:bodyPr anchor="b"/>
          <a:lstStyle>
            <a:lvl1pPr>
              <a:defRPr sz="228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91" y="786055"/>
            <a:ext cx="3300681" cy="3879722"/>
          </a:xfrm>
        </p:spPr>
        <p:txBody>
          <a:bodyPr/>
          <a:lstStyle>
            <a:lvl1pPr>
              <a:defRPr sz="2282"/>
            </a:lvl1pPr>
            <a:lvl2pPr>
              <a:defRPr sz="1996"/>
            </a:lvl2pPr>
            <a:lvl3pPr>
              <a:defRPr sz="1711"/>
            </a:lvl3pPr>
            <a:lvl4pPr>
              <a:defRPr sz="1426"/>
            </a:lvl4pPr>
            <a:lvl5pPr>
              <a:defRPr sz="1426"/>
            </a:lvl5pPr>
            <a:lvl6pPr>
              <a:defRPr sz="1426"/>
            </a:lvl6pPr>
            <a:lvl7pPr>
              <a:defRPr sz="1426"/>
            </a:lvl7pPr>
            <a:lvl8pPr>
              <a:defRPr sz="1426"/>
            </a:lvl8pPr>
            <a:lvl9pPr>
              <a:defRPr sz="142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090" y="1637824"/>
            <a:ext cx="2102826" cy="3034271"/>
          </a:xfrm>
        </p:spPr>
        <p:txBody>
          <a:bodyPr/>
          <a:lstStyle>
            <a:lvl1pPr marL="0" indent="0">
              <a:buNone/>
              <a:defRPr sz="1141"/>
            </a:lvl1pPr>
            <a:lvl2pPr marL="325984" indent="0">
              <a:buNone/>
              <a:defRPr sz="998"/>
            </a:lvl2pPr>
            <a:lvl3pPr marL="651967" indent="0">
              <a:buNone/>
              <a:defRPr sz="856"/>
            </a:lvl3pPr>
            <a:lvl4pPr marL="977951" indent="0">
              <a:buNone/>
              <a:defRPr sz="713"/>
            </a:lvl4pPr>
            <a:lvl5pPr marL="1303934" indent="0">
              <a:buNone/>
              <a:defRPr sz="713"/>
            </a:lvl5pPr>
            <a:lvl6pPr marL="1629918" indent="0">
              <a:buNone/>
              <a:defRPr sz="713"/>
            </a:lvl6pPr>
            <a:lvl7pPr marL="1955902" indent="0">
              <a:buNone/>
              <a:defRPr sz="713"/>
            </a:lvl7pPr>
            <a:lvl8pPr marL="2281885" indent="0">
              <a:buNone/>
              <a:defRPr sz="713"/>
            </a:lvl8pPr>
            <a:lvl9pPr marL="2607869" indent="0">
              <a:buNone/>
              <a:defRPr sz="7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1349-4BE3-3242-B0F4-FA7BD381F115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3C6-21AD-1B4F-822E-10D8546D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6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90" y="363961"/>
            <a:ext cx="2102826" cy="1273863"/>
          </a:xfrm>
        </p:spPr>
        <p:txBody>
          <a:bodyPr anchor="b"/>
          <a:lstStyle>
            <a:lvl1pPr>
              <a:defRPr sz="228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71791" y="786055"/>
            <a:ext cx="3300681" cy="3879722"/>
          </a:xfrm>
        </p:spPr>
        <p:txBody>
          <a:bodyPr anchor="t"/>
          <a:lstStyle>
            <a:lvl1pPr marL="0" indent="0">
              <a:buNone/>
              <a:defRPr sz="2282"/>
            </a:lvl1pPr>
            <a:lvl2pPr marL="325984" indent="0">
              <a:buNone/>
              <a:defRPr sz="1996"/>
            </a:lvl2pPr>
            <a:lvl3pPr marL="651967" indent="0">
              <a:buNone/>
              <a:defRPr sz="1711"/>
            </a:lvl3pPr>
            <a:lvl4pPr marL="977951" indent="0">
              <a:buNone/>
              <a:defRPr sz="1426"/>
            </a:lvl4pPr>
            <a:lvl5pPr marL="1303934" indent="0">
              <a:buNone/>
              <a:defRPr sz="1426"/>
            </a:lvl5pPr>
            <a:lvl6pPr marL="1629918" indent="0">
              <a:buNone/>
              <a:defRPr sz="1426"/>
            </a:lvl6pPr>
            <a:lvl7pPr marL="1955902" indent="0">
              <a:buNone/>
              <a:defRPr sz="1426"/>
            </a:lvl7pPr>
            <a:lvl8pPr marL="2281885" indent="0">
              <a:buNone/>
              <a:defRPr sz="1426"/>
            </a:lvl8pPr>
            <a:lvl9pPr marL="2607869" indent="0">
              <a:buNone/>
              <a:defRPr sz="1426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090" y="1637824"/>
            <a:ext cx="2102826" cy="3034271"/>
          </a:xfrm>
        </p:spPr>
        <p:txBody>
          <a:bodyPr/>
          <a:lstStyle>
            <a:lvl1pPr marL="0" indent="0">
              <a:buNone/>
              <a:defRPr sz="1141"/>
            </a:lvl1pPr>
            <a:lvl2pPr marL="325984" indent="0">
              <a:buNone/>
              <a:defRPr sz="998"/>
            </a:lvl2pPr>
            <a:lvl3pPr marL="651967" indent="0">
              <a:buNone/>
              <a:defRPr sz="856"/>
            </a:lvl3pPr>
            <a:lvl4pPr marL="977951" indent="0">
              <a:buNone/>
              <a:defRPr sz="713"/>
            </a:lvl4pPr>
            <a:lvl5pPr marL="1303934" indent="0">
              <a:buNone/>
              <a:defRPr sz="713"/>
            </a:lvl5pPr>
            <a:lvl6pPr marL="1629918" indent="0">
              <a:buNone/>
              <a:defRPr sz="713"/>
            </a:lvl6pPr>
            <a:lvl7pPr marL="1955902" indent="0">
              <a:buNone/>
              <a:defRPr sz="713"/>
            </a:lvl7pPr>
            <a:lvl8pPr marL="2281885" indent="0">
              <a:buNone/>
              <a:defRPr sz="713"/>
            </a:lvl8pPr>
            <a:lvl9pPr marL="2607869" indent="0">
              <a:buNone/>
              <a:defRPr sz="7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1349-4BE3-3242-B0F4-FA7BD381F115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3C6-21AD-1B4F-822E-10D8546D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241" y="290664"/>
            <a:ext cx="5623382" cy="1055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241" y="1453316"/>
            <a:ext cx="5623382" cy="3463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241" y="5060068"/>
            <a:ext cx="1466969" cy="29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1349-4BE3-3242-B0F4-FA7BD381F115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705" y="5060068"/>
            <a:ext cx="2200454" cy="29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4653" y="5060068"/>
            <a:ext cx="1466969" cy="29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153C6-21AD-1B4F-822E-10D8546D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51967" rtl="0" eaLnBrk="1" latinLnBrk="0" hangingPunct="1">
        <a:lnSpc>
          <a:spcPct val="90000"/>
        </a:lnSpc>
        <a:spcBef>
          <a:spcPct val="0"/>
        </a:spcBef>
        <a:buNone/>
        <a:defRPr sz="31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992" indent="-162992" algn="l" defTabSz="651967" rtl="0" eaLnBrk="1" latinLnBrk="0" hangingPunct="1">
        <a:lnSpc>
          <a:spcPct val="90000"/>
        </a:lnSpc>
        <a:spcBef>
          <a:spcPts val="713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1pPr>
      <a:lvl2pPr marL="488975" indent="-162992" algn="l" defTabSz="651967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2pPr>
      <a:lvl3pPr marL="814959" indent="-162992" algn="l" defTabSz="651967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426" kern="1200">
          <a:solidFill>
            <a:schemeClr val="tx1"/>
          </a:solidFill>
          <a:latin typeface="+mn-lt"/>
          <a:ea typeface="+mn-ea"/>
          <a:cs typeface="+mn-cs"/>
        </a:defRPr>
      </a:lvl3pPr>
      <a:lvl4pPr marL="1140943" indent="-162992" algn="l" defTabSz="651967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466926" indent="-162992" algn="l" defTabSz="651967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792910" indent="-162992" algn="l" defTabSz="651967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2118893" indent="-162992" algn="l" defTabSz="651967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444877" indent="-162992" algn="l" defTabSz="651967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770861" indent="-162992" algn="l" defTabSz="651967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1967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1pPr>
      <a:lvl2pPr marL="325984" algn="l" defTabSz="651967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2pPr>
      <a:lvl3pPr marL="651967" algn="l" defTabSz="651967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3pPr>
      <a:lvl4pPr marL="977951" algn="l" defTabSz="651967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03934" algn="l" defTabSz="651967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29918" algn="l" defTabSz="651967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55902" algn="l" defTabSz="651967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281885" algn="l" defTabSz="651967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607869" algn="l" defTabSz="651967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519863" cy="48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6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863" cy="51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9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863" cy="51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863" cy="51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6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863" cy="51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863" cy="51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9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519863" cy="54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2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863" cy="51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863" cy="51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9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863" cy="51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863" cy="51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6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863" cy="51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863" cy="51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6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863" cy="51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46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2018-06-26T13:44:37Z</dcterms:created>
  <dcterms:modified xsi:type="dcterms:W3CDTF">2018-06-26T13:56:25Z</dcterms:modified>
</cp:coreProperties>
</file>