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0E640-7D7F-408D-B57E-0BD019FAC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BF815C-6C74-494B-B552-4D0C17C4A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FC0AC-3A0A-4E81-863B-3323E9CA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1433-29CA-4086-958E-1BA7000FC09F}" type="datetimeFigureOut">
              <a:rPr lang="en-AU" smtClean="0"/>
              <a:t>30/11/2017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2C236-089D-4468-B290-847C91A29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5C96E-FF30-47CB-847A-4C8FD47E1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8277-C04D-4326-8547-CCAC63406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87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FDDB-4FFD-487D-A832-B5592F2C3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0E5C2-429C-4E8C-8EB0-362117D88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5DACD-09C0-4FF4-B8BE-36827970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1433-29CA-4086-958E-1BA7000FC09F}" type="datetimeFigureOut">
              <a:rPr lang="en-AU" smtClean="0"/>
              <a:t>30/11/2017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8A516-7404-43C8-90FA-B2C648668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0368B-0EFB-4044-81FF-46CADF3F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8277-C04D-4326-8547-CCAC63406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293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BC580D-0A8E-45A6-9EE9-0BBB0C253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9DB14-A9E2-4C69-82C9-9BED42BF1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BC88E-20C4-4514-9003-B12B5966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1433-29CA-4086-958E-1BA7000FC09F}" type="datetimeFigureOut">
              <a:rPr lang="en-AU" smtClean="0"/>
              <a:t>30/11/2017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16EF4-DAC1-44C8-9ED7-D50134BDB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D8DE1-153C-4E64-8704-3D8282FA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8277-C04D-4326-8547-CCAC63406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129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EF34-B06F-45D0-8565-DACB2E082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A8B9F-0693-46D4-9115-2BB9D684A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0BD37-86B8-46D8-9416-AD3C6915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1433-29CA-4086-958E-1BA7000FC09F}" type="datetimeFigureOut">
              <a:rPr lang="en-AU" smtClean="0"/>
              <a:t>30/11/2017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CEE7D-9024-4818-A6EC-564EB584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92D39-B450-446C-9C5A-C5D11CED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8277-C04D-4326-8547-CCAC63406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CBC25-FDF0-4403-8B0A-B9E1EAD0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852C8-9709-4814-8E83-119FDB35E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0C063-9E59-4029-A5D4-EC8549A9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1433-29CA-4086-958E-1BA7000FC09F}" type="datetimeFigureOut">
              <a:rPr lang="en-AU" smtClean="0"/>
              <a:t>30/11/2017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E0F23-1932-42BE-BE3B-FF9C6CE1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91049-5783-4BDD-9B66-EA1B37C4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8277-C04D-4326-8547-CCAC63406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160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015E8-5588-4553-B17D-605EC945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CFD18-34F5-480D-88E4-68543D28F6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19F1D-54D3-4B03-8731-0373F8B1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9C03F-9571-4EB1-B824-6FEFF53C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1433-29CA-4086-958E-1BA7000FC09F}" type="datetimeFigureOut">
              <a:rPr lang="en-AU" smtClean="0"/>
              <a:t>30/11/2017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26077-85A3-4948-8AE8-8115DDB1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A119C-B487-48A7-AC8C-F32C9F44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8277-C04D-4326-8547-CCAC63406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310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E1B73-0566-4186-AEF8-6838C144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A20D5-237A-4939-BE32-9895B90D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A674C-BE65-496C-B0B7-064C599FF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237D-B39E-4EDD-AD09-B1104BE254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F0DC30-A8BF-4102-A230-27A183FFD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6CAB6-BE75-4374-BC6E-77B8557DA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1433-29CA-4086-958E-1BA7000FC09F}" type="datetimeFigureOut">
              <a:rPr lang="en-AU" smtClean="0"/>
              <a:t>30/11/2017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489BCE-4BE9-44F9-A8E6-9C34FB8AA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D5E522-E3A1-4E85-A4F2-57B037A7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8277-C04D-4326-8547-CCAC63406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506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FB90-CFF0-4B23-AD33-9F99F708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DCBABB-8245-4C4F-BE78-31B4B1D0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1433-29CA-4086-958E-1BA7000FC09F}" type="datetimeFigureOut">
              <a:rPr lang="en-AU" smtClean="0"/>
              <a:t>30/11/2017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6CCAB-731E-4261-B3D2-816EA1C2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7649C-DBA2-49DF-A56B-BD52BE17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8277-C04D-4326-8547-CCAC63406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298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A9005D-F96C-4B59-BFC8-D4DDE554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1433-29CA-4086-958E-1BA7000FC09F}" type="datetimeFigureOut">
              <a:rPr lang="en-AU" smtClean="0"/>
              <a:t>30/11/2017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0EE068-9146-44B5-84FE-777447944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44F43-AC3C-4136-B01C-3BC62F7D1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8277-C04D-4326-8547-CCAC63406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274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9F635-DAA7-4F42-91D9-248A4324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47EB9-A61B-40B7-B447-BA2B3FC83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1DCD8-0B15-4422-BEE4-9F92427F9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63689-4331-4C77-95D5-683919415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1433-29CA-4086-958E-1BA7000FC09F}" type="datetimeFigureOut">
              <a:rPr lang="en-AU" smtClean="0"/>
              <a:t>30/11/2017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EEAFE-3782-4EAD-B9BB-B200447A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04BB3-1CC3-4FC7-AF38-E6DAC28A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8277-C04D-4326-8547-CCAC63406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992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490C5-256C-44CD-B8B4-F6F9F76DF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C574AC-D768-439B-A54D-5B02AFE24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AB64F-97EC-43B9-BA8D-551726DA3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549EC-0DB1-4634-A9A9-814FC8D3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1433-29CA-4086-958E-1BA7000FC09F}" type="datetimeFigureOut">
              <a:rPr lang="en-AU" smtClean="0"/>
              <a:t>30/11/2017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0C5B1-EA40-4FB8-B612-9C37C76A4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FBD2E-2739-4787-AD5B-5E252321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8277-C04D-4326-8547-CCAC63406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490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A5F2A-9165-47D2-9C51-E1F8DDC7B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017EB-6017-4B12-9ED4-ED703798A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AB3EA-A2CD-47E0-9759-F0A20532C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1433-29CA-4086-958E-1BA7000FC09F}" type="datetimeFigureOut">
              <a:rPr lang="en-AU" smtClean="0"/>
              <a:t>30/11/2017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6F8AB-4BF1-49F7-9B65-69C4A500C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63A8C-C443-402F-A1D6-933D7D13E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28277-C04D-4326-8547-CCAC634068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050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B092-9CBB-4E4B-A487-57A01F38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/>
              <a:t>Conferencia</a:t>
            </a:r>
            <a:r>
              <a:rPr lang="en-AU" dirty="0"/>
              <a:t> EITI </a:t>
            </a:r>
            <a:r>
              <a:rPr lang="en-AU" dirty="0" err="1"/>
              <a:t>Beneficiarios</a:t>
            </a:r>
            <a:r>
              <a:rPr lang="en-AU" dirty="0"/>
              <a:t> Finales</a:t>
            </a:r>
            <a:br>
              <a:rPr lang="en-AU" dirty="0"/>
            </a:br>
            <a:r>
              <a:rPr lang="en-AU" dirty="0" err="1"/>
              <a:t>Yakarta</a:t>
            </a:r>
            <a:r>
              <a:rPr lang="en-AU" dirty="0"/>
              <a:t>, Oct 2017</a:t>
            </a:r>
            <a:br>
              <a:rPr lang="en-AU" dirty="0"/>
            </a:b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398DD-E4FE-4A08-ABE6-0F0A96CFA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79" t="7339" r="3396" b="13517"/>
          <a:stretch/>
        </p:blipFill>
        <p:spPr>
          <a:xfrm>
            <a:off x="949353" y="1430323"/>
            <a:ext cx="10293293" cy="54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0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FCED33-9BE8-4A94-B34F-10D8FA6B9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3" t="3182" r="38555" b="17553"/>
          <a:stretch/>
        </p:blipFill>
        <p:spPr>
          <a:xfrm>
            <a:off x="9009775" y="2206305"/>
            <a:ext cx="2593391" cy="20469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579ED5-AE18-4455-BBAC-F9FAC96F1246}"/>
              </a:ext>
            </a:extLst>
          </p:cNvPr>
          <p:cNvSpPr txBox="1"/>
          <p:nvPr/>
        </p:nvSpPr>
        <p:spPr>
          <a:xfrm>
            <a:off x="92278" y="1224792"/>
            <a:ext cx="11978728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800" b="1" dirty="0"/>
              <a:t>Compromiso político</a:t>
            </a:r>
          </a:p>
          <a:p>
            <a:r>
              <a:rPr lang="es-AR" sz="2800" i="1" dirty="0"/>
              <a:t>VP de Nigeria Osinbajo “el anonimato no siempre es ilegal pero el secreto provee </a:t>
            </a:r>
          </a:p>
          <a:p>
            <a:r>
              <a:rPr lang="es-AR" sz="2800" i="1" dirty="0"/>
              <a:t>una cobertura a la corrupción y al crimen.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chemeClr val="accent1">
                    <a:lumMod val="75000"/>
                  </a:schemeClr>
                </a:solidFill>
              </a:rPr>
              <a:t>Propiedad oculta y flujos ilícitos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800" dirty="0"/>
              <a:t>Otorgamiento de licencias y permisos , manejo de riesgo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chemeClr val="accent1">
                    <a:lumMod val="75000"/>
                  </a:schemeClr>
                </a:solidFill>
              </a:rPr>
              <a:t>Mejora clima de inversiones, ayuda debida diligencia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800" dirty="0"/>
              <a:t>Uso en mitigar riesgos en cadena de suministros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chemeClr val="accent1">
                    <a:lumMod val="75000"/>
                  </a:schemeClr>
                </a:solidFill>
              </a:rPr>
              <a:t>Esfuerzos globales/regionales (FATF/GAFI, OECD, Directiva Unión Europea)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800" dirty="0"/>
              <a:t>Banco (bodega) de definiciones / adaptar a contexto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800" dirty="0">
                <a:solidFill>
                  <a:schemeClr val="accent1">
                    <a:lumMod val="75000"/>
                  </a:schemeClr>
                </a:solidFill>
              </a:rPr>
              <a:t>Marco regulatorio, incl. Registros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800" dirty="0"/>
              <a:t>Uso de data (periodistas de investigación, empresas, autoridades)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F5EFF-F20E-4C6F-A827-B54CC31E4843}"/>
              </a:ext>
            </a:extLst>
          </p:cNvPr>
          <p:cNvSpPr txBox="1"/>
          <p:nvPr/>
        </p:nvSpPr>
        <p:spPr>
          <a:xfrm>
            <a:off x="1954635" y="8053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7B6F8F-A62F-4806-9671-6B4F2DC6BF4D}"/>
              </a:ext>
            </a:extLst>
          </p:cNvPr>
          <p:cNvSpPr/>
          <p:nvPr/>
        </p:nvSpPr>
        <p:spPr>
          <a:xfrm>
            <a:off x="198580" y="301462"/>
            <a:ext cx="74755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>
                <a:solidFill>
                  <a:schemeClr val="accent1">
                    <a:lumMod val="75000"/>
                  </a:schemeClr>
                </a:solidFill>
              </a:rPr>
              <a:t>Aspectos más destacados</a:t>
            </a:r>
            <a:endParaRPr lang="en-A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9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CF5EFF-F20E-4C6F-A827-B54CC31E4843}"/>
              </a:ext>
            </a:extLst>
          </p:cNvPr>
          <p:cNvSpPr txBox="1"/>
          <p:nvPr/>
        </p:nvSpPr>
        <p:spPr>
          <a:xfrm>
            <a:off x="1954635" y="8053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7B6F8F-A62F-4806-9671-6B4F2DC6BF4D}"/>
              </a:ext>
            </a:extLst>
          </p:cNvPr>
          <p:cNvSpPr/>
          <p:nvPr/>
        </p:nvSpPr>
        <p:spPr>
          <a:xfrm>
            <a:off x="198580" y="301462"/>
            <a:ext cx="96647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>
                <a:solidFill>
                  <a:schemeClr val="accent1">
                    <a:lumMod val="75000"/>
                  </a:schemeClr>
                </a:solidFill>
              </a:rPr>
              <a:t>Visite la página de la Conferencia</a:t>
            </a:r>
            <a:endParaRPr lang="en-A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5B932-0F82-4313-8842-82B1836BC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10" t="6483" r="1880"/>
          <a:stretch/>
        </p:blipFill>
        <p:spPr>
          <a:xfrm>
            <a:off x="1384184" y="1471318"/>
            <a:ext cx="8615494" cy="526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73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112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Conferencia EITI Beneficiarios Finales Yakarta, Oct 2017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Conferencia EITI Beneficiarios Finales Yakarta, Oct 2017</dc:title>
  <dc:creator>Francisco Paris</dc:creator>
  <cp:lastModifiedBy>Francisco Paris</cp:lastModifiedBy>
  <cp:revision>3</cp:revision>
  <dcterms:created xsi:type="dcterms:W3CDTF">2017-11-30T10:28:59Z</dcterms:created>
  <dcterms:modified xsi:type="dcterms:W3CDTF">2017-11-30T10:55:07Z</dcterms:modified>
</cp:coreProperties>
</file>