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6" r:id="rId3"/>
    <p:sldId id="285" r:id="rId4"/>
    <p:sldId id="291" r:id="rId5"/>
    <p:sldId id="286" r:id="rId6"/>
    <p:sldId id="292" r:id="rId7"/>
    <p:sldId id="293" r:id="rId8"/>
    <p:sldId id="289" r:id="rId9"/>
    <p:sldId id="294" r:id="rId10"/>
    <p:sldId id="257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2">
          <p15:clr>
            <a:srgbClr val="A4A3A4"/>
          </p15:clr>
        </p15:guide>
        <p15:guide id="2" pos="34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2"/>
    <p:restoredTop sz="95740" autoAdjust="0"/>
  </p:normalViewPr>
  <p:slideViewPr>
    <p:cSldViewPr snapToGrid="0" snapToObjects="1">
      <p:cViewPr>
        <p:scale>
          <a:sx n="150" d="100"/>
          <a:sy n="150" d="100"/>
        </p:scale>
        <p:origin x="1152" y="176"/>
      </p:cViewPr>
      <p:guideLst>
        <p:guide orient="horz" pos="1002"/>
        <p:guide pos="3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9274" y="1592263"/>
            <a:ext cx="7908926" cy="1845205"/>
          </a:xfrm>
        </p:spPr>
        <p:txBody>
          <a:bodyPr lIns="0" rIns="0" anchor="b" anchorCtr="0">
            <a:normAutofit/>
          </a:bodyPr>
          <a:lstStyle>
            <a:lvl1pPr>
              <a:defRPr sz="4000" b="0" i="0"/>
            </a:lvl1pPr>
          </a:lstStyle>
          <a:p>
            <a:r>
              <a:rPr lang="nb-NO" noProof="0" smtClean="0"/>
              <a:t>Click to edit Master title style</a:t>
            </a:r>
            <a:endParaRPr lang="en-GB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49274" y="4299858"/>
            <a:ext cx="7908926" cy="1338942"/>
          </a:xfrm>
        </p:spPr>
        <p:txBody>
          <a:bodyPr lIns="0" rIns="0" anchor="b" anchorCtr="0">
            <a:normAutofit/>
          </a:bodyPr>
          <a:lstStyle>
            <a:lvl1pPr marL="0" indent="0" algn="l">
              <a:buNone/>
              <a:defRPr sz="2600" i="1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 smtClean="0"/>
              <a:t>Click to edit Master subtitle style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lIns="0" rIns="0"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60967"/>
            <a:ext cx="9144000" cy="347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0" y="286216"/>
            <a:ext cx="1512168" cy="478488"/>
          </a:xfrm>
          <a:prstGeom prst="rect">
            <a:avLst/>
          </a:prstGeom>
        </p:spPr>
      </p:pic>
      <p:sp>
        <p:nvSpPr>
          <p:cNvPr id="8" name="Rectangle 45"/>
          <p:cNvSpPr>
            <a:spLocks noChangeArrowheads="1"/>
          </p:cNvSpPr>
          <p:nvPr userDrawn="1"/>
        </p:nvSpPr>
        <p:spPr bwMode="auto">
          <a:xfrm>
            <a:off x="0" y="1052736"/>
            <a:ext cx="9144000" cy="166464"/>
          </a:xfrm>
          <a:prstGeom prst="rect">
            <a:avLst/>
          </a:prstGeom>
          <a:solidFill>
            <a:srgbClr val="0076AF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/>
            <a:r>
              <a:rPr lang="en-GB" sz="3600" noProof="0" smtClean="0">
                <a:solidFill>
                  <a:srgbClr val="FFFFFF"/>
                </a:solidFill>
                <a:latin typeface="Frutiger LT 57 Cn" charset="0"/>
              </a:rPr>
              <a:t> </a:t>
            </a:r>
            <a:endParaRPr lang="en-GB" sz="3600" noProof="0">
              <a:solidFill>
                <a:srgbClr val="FFFFFF"/>
              </a:solidFill>
              <a:latin typeface="Frutiger LT 57 Cn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99754" y="1052736"/>
            <a:ext cx="612068" cy="166464"/>
          </a:xfrm>
          <a:prstGeom prst="rect">
            <a:avLst/>
          </a:prstGeom>
          <a:solidFill>
            <a:srgbClr val="60BC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noProof="0" smtClean="0">
              <a:ln>
                <a:noFill/>
              </a:ln>
              <a:solidFill>
                <a:schemeClr val="bg1"/>
              </a:solidFill>
              <a:effectLst/>
              <a:latin typeface="Frutiger LT 57 Cn" pitchFamily="1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62333" y="6163733"/>
            <a:ext cx="1481667" cy="694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2" name="Rectangle 11"/>
          <p:cNvSpPr/>
          <p:nvPr userDrawn="1"/>
        </p:nvSpPr>
        <p:spPr>
          <a:xfrm>
            <a:off x="2218267" y="6180667"/>
            <a:ext cx="4656666" cy="677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3" descr="big-twitter-bird cop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11" y="3931155"/>
            <a:ext cx="675622" cy="54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/>
          <p:cNvSpPr txBox="1"/>
          <p:nvPr userDrawn="1"/>
        </p:nvSpPr>
        <p:spPr>
          <a:xfrm>
            <a:off x="3234262" y="3345560"/>
            <a:ext cx="254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3000" i="1" noProof="0" smtClean="0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www.eiti.org</a:t>
            </a:r>
          </a:p>
          <a:p>
            <a:pPr algn="ctr">
              <a:lnSpc>
                <a:spcPct val="100000"/>
              </a:lnSpc>
            </a:pPr>
            <a:r>
              <a:rPr lang="en-GB" sz="3000" i="1" noProof="0" smtClean="0">
                <a:solidFill>
                  <a:srgbClr val="008BCA"/>
                </a:solidFill>
                <a:latin typeface="Calibri" panose="020F0502020204030204" pitchFamily="34" charset="0"/>
                <a:cs typeface="Myriad Pro Light"/>
              </a:rPr>
              <a:t>@EITIorg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-60967"/>
            <a:ext cx="9144000" cy="3471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70" y="286216"/>
            <a:ext cx="1512168" cy="478488"/>
          </a:xfrm>
          <a:prstGeom prst="rect">
            <a:avLst/>
          </a:prstGeom>
        </p:spPr>
      </p:pic>
      <p:sp>
        <p:nvSpPr>
          <p:cNvPr id="8" name="Rectangle 45"/>
          <p:cNvSpPr>
            <a:spLocks noChangeArrowheads="1"/>
          </p:cNvSpPr>
          <p:nvPr userDrawn="1"/>
        </p:nvSpPr>
        <p:spPr bwMode="auto">
          <a:xfrm>
            <a:off x="0" y="1052736"/>
            <a:ext cx="9144000" cy="166464"/>
          </a:xfrm>
          <a:prstGeom prst="rect">
            <a:avLst/>
          </a:prstGeom>
          <a:solidFill>
            <a:srgbClr val="0076AF"/>
          </a:solidFill>
          <a:ln>
            <a:noFill/>
          </a:ln>
          <a:extLst/>
        </p:spPr>
        <p:txBody>
          <a:bodyPr wrap="none" anchor="ctr"/>
          <a:lstStyle/>
          <a:p>
            <a:pPr eaLnBrk="0" hangingPunct="0"/>
            <a:r>
              <a:rPr lang="en-GB" sz="3600" noProof="0" smtClean="0">
                <a:solidFill>
                  <a:srgbClr val="FFFFFF"/>
                </a:solidFill>
                <a:latin typeface="Frutiger LT 57 Cn" charset="0"/>
              </a:rPr>
              <a:t> </a:t>
            </a:r>
            <a:endParaRPr lang="en-GB" sz="3600" noProof="0">
              <a:solidFill>
                <a:srgbClr val="FFFFFF"/>
              </a:solidFill>
              <a:latin typeface="Frutiger LT 57 Cn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1299754" y="1052736"/>
            <a:ext cx="612068" cy="166464"/>
          </a:xfrm>
          <a:prstGeom prst="rect">
            <a:avLst/>
          </a:prstGeom>
          <a:solidFill>
            <a:srgbClr val="60BCE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 noProof="0" smtClean="0">
              <a:ln>
                <a:noFill/>
              </a:ln>
              <a:solidFill>
                <a:schemeClr val="bg1"/>
              </a:solidFill>
              <a:effectLst/>
              <a:latin typeface="Frutiger LT 57 Cn" pitchFamily="1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62333" y="6163733"/>
            <a:ext cx="1481667" cy="6942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5" name="Titre 1"/>
          <p:cNvSpPr txBox="1">
            <a:spLocks/>
          </p:cNvSpPr>
          <p:nvPr userDrawn="1"/>
        </p:nvSpPr>
        <p:spPr>
          <a:xfrm>
            <a:off x="549274" y="2045755"/>
            <a:ext cx="7908926" cy="1470025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ctr">
              <a:defRPr sz="5000" b="0" i="1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kumimoji="0" lang="en-GB" sz="52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218267" y="6180667"/>
            <a:ext cx="4656666" cy="677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all"/>
            </a:lvl1pPr>
          </a:lstStyle>
          <a:p>
            <a:r>
              <a:rPr lang="en-GB" noProof="0" smtClean="0"/>
              <a:t>Section header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Click to edit Master title style</a:t>
            </a:r>
            <a:endParaRPr lang="en-GB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41337" y="1600200"/>
            <a:ext cx="406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en-GB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6732" y="1600200"/>
            <a:ext cx="4068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en-GB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 smtClean="0"/>
              <a:t>Click to edit Master title style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0337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0337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en-GB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73816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noProof="0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3816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en-GB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 smtClean="0"/>
              <a:t>Click to edit Master title style</a:t>
            </a:r>
            <a:endParaRPr lang="en-GB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left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9275" y="273050"/>
            <a:ext cx="29162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noProof="0" smtClean="0"/>
              <a:t>Click to edit Master text styles</a:t>
            </a:r>
          </a:p>
          <a:p>
            <a:pPr lvl="1"/>
            <a:r>
              <a:rPr lang="nb-NO" noProof="0" smtClean="0"/>
              <a:t>Second level</a:t>
            </a:r>
          </a:p>
          <a:p>
            <a:pPr lvl="2"/>
            <a:r>
              <a:rPr lang="nb-NO" noProof="0" smtClean="0"/>
              <a:t>Third level</a:t>
            </a:r>
          </a:p>
          <a:p>
            <a:pPr lvl="3"/>
            <a:r>
              <a:rPr lang="nb-NO" noProof="0" smtClean="0"/>
              <a:t>Fourth level</a:t>
            </a:r>
          </a:p>
          <a:p>
            <a:pPr lvl="4"/>
            <a:r>
              <a:rPr lang="nb-NO" noProof="0" smtClean="0"/>
              <a:t>Fifth level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49275" y="1435100"/>
            <a:ext cx="29162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noProof="0" smtClean="0"/>
              <a:t>Click to edit Master text styles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noProof="0" smtClean="0"/>
              <a:t>Click to edit Master title style</a:t>
            </a:r>
            <a:endParaRPr lang="en-GB" noProof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noProof="0" smtClean="0"/>
              <a:t>Drag picture to placeholder or click icon to add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noProof="0" smtClean="0"/>
              <a:t>Click to edit Master text styles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49275" y="274638"/>
            <a:ext cx="7875058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GB" noProof="0" smtClean="0"/>
              <a:t>Cliquez et modifiez le titre</a:t>
            </a:r>
            <a:endParaRPr lang="en-GB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9275" y="1600200"/>
            <a:ext cx="7875058" cy="20621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  <a:endParaRPr lang="en-GB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9275" y="6356350"/>
            <a:ext cx="1100667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rgbClr val="666666"/>
                </a:solidFill>
              </a:defRPr>
            </a:lvl1pPr>
          </a:lstStyle>
          <a:p>
            <a:fld id="{8B93C3CB-6E54-E14A-8D41-8D4E2C126061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7" name="Picture 6" descr="EITI_Logo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875" y="6411615"/>
            <a:ext cx="848810" cy="268585"/>
          </a:xfrm>
          <a:prstGeom prst="rect">
            <a:avLst/>
          </a:prstGeom>
        </p:spPr>
      </p:pic>
      <p:grpSp>
        <p:nvGrpSpPr>
          <p:cNvPr id="11" name="Grouper 10"/>
          <p:cNvGrpSpPr/>
          <p:nvPr/>
        </p:nvGrpSpPr>
        <p:grpSpPr>
          <a:xfrm>
            <a:off x="-1" y="-9136"/>
            <a:ext cx="9144001" cy="166464"/>
            <a:chOff x="-1" y="-9136"/>
            <a:chExt cx="9144001" cy="166464"/>
          </a:xfrm>
        </p:grpSpPr>
        <p:sp>
          <p:nvSpPr>
            <p:cNvPr id="8" name="Rectangle 45"/>
            <p:cNvSpPr>
              <a:spLocks noChangeArrowheads="1"/>
            </p:cNvSpPr>
            <p:nvPr userDrawn="1"/>
          </p:nvSpPr>
          <p:spPr bwMode="auto">
            <a:xfrm>
              <a:off x="-1" y="-9136"/>
              <a:ext cx="9144001" cy="166464"/>
            </a:xfrm>
            <a:prstGeom prst="rect">
              <a:avLst/>
            </a:prstGeom>
            <a:solidFill>
              <a:srgbClr val="0076AF"/>
            </a:solidFill>
            <a:ln>
              <a:noFill/>
            </a:ln>
            <a:extLst/>
          </p:spPr>
          <p:txBody>
            <a:bodyPr wrap="none" anchor="ctr"/>
            <a:lstStyle/>
            <a:p>
              <a:pPr eaLnBrk="0" hangingPunct="0"/>
              <a:r>
                <a:rPr lang="en-GB" sz="3600" noProof="0" smtClean="0">
                  <a:solidFill>
                    <a:srgbClr val="FFFFFF"/>
                  </a:solidFill>
                  <a:latin typeface="Frutiger LT 57 Cn" charset="0"/>
                </a:rPr>
                <a:t> </a:t>
              </a:r>
              <a:endParaRPr lang="en-GB" sz="3600" noProof="0">
                <a:solidFill>
                  <a:srgbClr val="FFFFFF"/>
                </a:solidFill>
                <a:latin typeface="Frutiger LT 57 Cn" charset="0"/>
              </a:endParaRPr>
            </a:p>
          </p:txBody>
        </p:sp>
        <p:sp>
          <p:nvSpPr>
            <p:cNvPr id="9" name="Rectangle 8"/>
            <p:cNvSpPr/>
            <p:nvPr userDrawn="1"/>
          </p:nvSpPr>
          <p:spPr bwMode="auto">
            <a:xfrm>
              <a:off x="549275" y="-9136"/>
              <a:ext cx="612068" cy="166464"/>
            </a:xfrm>
            <a:prstGeom prst="rect">
              <a:avLst/>
            </a:prstGeom>
            <a:solidFill>
              <a:srgbClr val="60BCE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latin typeface="Frutiger LT 57 Cn" pitchFamily="1" charset="0"/>
              </a:endParaRPr>
            </a:p>
          </p:txBody>
        </p:sp>
      </p:grp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2218267" y="6356350"/>
            <a:ext cx="465666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 i="1">
                <a:solidFill>
                  <a:srgbClr val="666666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Vista general de la </a:t>
            </a:r>
            <a:r>
              <a:rPr lang="en-GB" dirty="0" err="1" smtClean="0"/>
              <a:t>Validación</a:t>
            </a:r>
            <a:r>
              <a:rPr lang="en-GB" dirty="0" smtClean="0"/>
              <a:t> EITI</a:t>
            </a:r>
            <a:endParaRPr kumimoji="0" lang="en-GB" sz="1100" b="0" i="1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76A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300"/>
        </a:spcBef>
        <a:buClr>
          <a:schemeClr val="accent1"/>
        </a:buClr>
        <a:buFont typeface="Arial"/>
        <a:buNone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6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3pPr>
      <a:lvl4pPr marL="972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4pPr>
      <a:lvl5pPr marL="1296000" indent="-180000" algn="l" defTabSz="4572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Arial"/>
        <a:buChar char="•"/>
        <a:defRPr sz="2200" b="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hyperlink" Target="https://magic.piktochart.com/output/20134172-eiti-validation-process-es-201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agic.piktochart.com/output/14849048-vista-general-de-la-validacion-eit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Vista general de la </a:t>
            </a:r>
            <a:r>
              <a:rPr lang="en-GB" dirty="0" err="1"/>
              <a:t>Validación</a:t>
            </a:r>
            <a:r>
              <a:rPr lang="en-GB" dirty="0"/>
              <a:t> EITI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Secretariado</a:t>
            </a:r>
            <a:r>
              <a:rPr lang="en-GB" dirty="0"/>
              <a:t> </a:t>
            </a:r>
            <a:r>
              <a:rPr lang="en-GB" dirty="0" err="1" smtClean="0"/>
              <a:t>Internacional</a:t>
            </a:r>
            <a:endParaRPr lang="en-GB" dirty="0" smtClean="0"/>
          </a:p>
          <a:p>
            <a:r>
              <a:rPr lang="en-GB" dirty="0" smtClean="0"/>
              <a:t>Oslo</a:t>
            </a:r>
            <a:r>
              <a:rPr lang="en-GB" dirty="0" smtClean="0"/>
              <a:t>, </a:t>
            </a:r>
            <a:r>
              <a:rPr lang="en-GB" dirty="0" err="1" smtClean="0"/>
              <a:t>Norvegia</a:t>
            </a:r>
            <a:endParaRPr lang="en-GB" dirty="0" smtClean="0"/>
          </a:p>
          <a:p>
            <a:r>
              <a:rPr lang="en-GB" dirty="0" err="1" smtClean="0"/>
              <a:t>Februario</a:t>
            </a:r>
            <a:r>
              <a:rPr lang="en-GB" dirty="0" smtClean="0"/>
              <a:t> 2017</a:t>
            </a:r>
            <a:endParaRPr lang="en-GB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1"/>
          <p:cNvSpPr txBox="1">
            <a:spLocks/>
          </p:cNvSpPr>
          <p:nvPr/>
        </p:nvSpPr>
        <p:spPr>
          <a:xfrm>
            <a:off x="541338" y="5877197"/>
            <a:ext cx="8208963" cy="648147"/>
          </a:xfrm>
          <a:prstGeom prst="rect">
            <a:avLst/>
          </a:prstGeom>
        </p:spPr>
        <p:txBody>
          <a:bodyPr vert="horz" lIns="0" rIns="0"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</a:defRPr>
            </a:lvl1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Email: 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secretariat@eiti.org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- Telephone: 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+47 22 20 08 00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Address: 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EITI International Secretariat, 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Ruseløkkveien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ＭＳ Ｐゴシック" charset="0"/>
                <a:cs typeface="ＭＳ Ｐゴシック" charset="0"/>
              </a:rPr>
              <a:t> 26, 0251 Oslo, Norway</a:t>
            </a:r>
          </a:p>
        </p:txBody>
      </p:sp>
      <p:sp>
        <p:nvSpPr>
          <p:cNvPr id="14" name="Text Placeholder 11"/>
          <p:cNvSpPr txBox="1">
            <a:spLocks/>
          </p:cNvSpPr>
          <p:nvPr/>
        </p:nvSpPr>
        <p:spPr>
          <a:xfrm>
            <a:off x="541338" y="5013101"/>
            <a:ext cx="8208963" cy="792163"/>
          </a:xfrm>
          <a:prstGeom prst="rect">
            <a:avLst/>
          </a:prstGeom>
        </p:spPr>
        <p:txBody>
          <a:bodyPr vert="horz" lIns="0" r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sz="1400" dirty="0" smtClean="0">
                <a:solidFill>
                  <a:srgbClr val="666666"/>
                </a:solidFill>
              </a:rPr>
              <a:t>Author: </a:t>
            </a:r>
            <a:r>
              <a:rPr lang="en-GB" sz="1400" b="1" dirty="0" smtClean="0">
                <a:solidFill>
                  <a:schemeClr val="accent1"/>
                </a:solidFill>
              </a:rPr>
              <a:t>EITI Secretariat</a:t>
            </a:r>
          </a:p>
          <a:p>
            <a:r>
              <a:rPr lang="en-GB" sz="1400" dirty="0" smtClean="0">
                <a:solidFill>
                  <a:srgbClr val="666666"/>
                </a:solidFill>
              </a:rPr>
              <a:t>Date: </a:t>
            </a:r>
            <a:r>
              <a:rPr lang="en-GB" sz="1400" b="1" dirty="0" smtClean="0">
                <a:solidFill>
                  <a:srgbClr val="0076AF"/>
                </a:solidFill>
              </a:rPr>
              <a:t>February 2017</a:t>
            </a:r>
            <a:endParaRPr lang="en-GB" sz="1400" b="1" dirty="0" smtClean="0">
              <a:solidFill>
                <a:srgbClr val="0076AF"/>
              </a:solidFill>
            </a:endParaRPr>
          </a:p>
          <a:p>
            <a:r>
              <a:rPr lang="en-GB" sz="1400" dirty="0" smtClean="0">
                <a:solidFill>
                  <a:srgbClr val="666666"/>
                </a:solidFill>
              </a:rPr>
              <a:t>Occasion: </a:t>
            </a:r>
            <a:r>
              <a:rPr lang="en-GB" sz="1400" b="1" dirty="0" smtClean="0">
                <a:solidFill>
                  <a:srgbClr val="0076AF"/>
                </a:solidFill>
              </a:rPr>
              <a:t>Validation process</a:t>
            </a:r>
          </a:p>
          <a:p>
            <a:endParaRPr lang="en-GB" sz="1400" dirty="0">
              <a:solidFill>
                <a:srgbClr val="0076A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9"/>
          <a:stretch/>
        </p:blipFill>
        <p:spPr>
          <a:xfrm>
            <a:off x="237067" y="747628"/>
            <a:ext cx="8906933" cy="423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4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693843"/>
            <a:ext cx="8636000" cy="351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47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66" y="-16932"/>
            <a:ext cx="71128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26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40" y="448734"/>
            <a:ext cx="8756759" cy="549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7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1867"/>
            <a:ext cx="8763000" cy="411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94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" y="774700"/>
            <a:ext cx="8746067" cy="371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2"/>
          <a:stretch/>
        </p:blipFill>
        <p:spPr>
          <a:xfrm>
            <a:off x="84667" y="194733"/>
            <a:ext cx="9144000" cy="582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0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333" y="2870200"/>
            <a:ext cx="7907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Link to </a:t>
            </a:r>
            <a:r>
              <a:rPr lang="en-GB" dirty="0" err="1" smtClean="0"/>
              <a:t>infographic</a:t>
            </a:r>
            <a:r>
              <a:rPr lang="en-GB" dirty="0" smtClean="0"/>
              <a:t>:</a:t>
            </a:r>
          </a:p>
          <a:p>
            <a:r>
              <a:rPr lang="en-GB" dirty="0">
                <a:hlinkClick r:id="rId2"/>
              </a:rPr>
              <a:t>https://magic.piktochart.com/output/14849048-vista-general-de-la-validacion-</a:t>
            </a:r>
            <a:r>
              <a:rPr lang="en-GB" dirty="0" smtClean="0">
                <a:hlinkClick r:id="rId2"/>
              </a:rPr>
              <a:t>eiti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1" b="47586"/>
          <a:stretch/>
        </p:blipFill>
        <p:spPr>
          <a:xfrm>
            <a:off x="0" y="990600"/>
            <a:ext cx="9144000" cy="29294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534" y="4070529"/>
            <a:ext cx="7865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View full infographic here</a:t>
            </a:r>
            <a:r>
              <a:rPr lang="en-GB" smtClean="0"/>
              <a:t>: </a:t>
            </a:r>
            <a:endParaRPr lang="en-GB" smtClean="0"/>
          </a:p>
          <a:p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magic.piktochart.com/output/20134172-eiti-validation-process-es-2017</a:t>
            </a:r>
            <a:r>
              <a:rPr lang="en-GB" dirty="0" smtClean="0"/>
              <a:t> 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661073"/>
      </p:ext>
    </p:extLst>
  </p:cSld>
  <p:clrMapOvr>
    <a:masterClrMapping/>
  </p:clrMapOvr>
</p:sld>
</file>

<file path=ppt/theme/theme1.xml><?xml version="1.0" encoding="utf-8"?>
<a:theme xmlns:a="http://schemas.openxmlformats.org/drawingml/2006/main" name="EITI_Presentation_template_with_examples_v2015_07_10">
  <a:themeElements>
    <a:clrScheme name="EITI palette 2015">
      <a:dk1>
        <a:srgbClr val="404040"/>
      </a:dk1>
      <a:lt1>
        <a:sysClr val="window" lastClr="FFFFFF"/>
      </a:lt1>
      <a:dk2>
        <a:srgbClr val="625648"/>
      </a:dk2>
      <a:lt2>
        <a:srgbClr val="E6E6E6"/>
      </a:lt2>
      <a:accent1>
        <a:srgbClr val="0076AF"/>
      </a:accent1>
      <a:accent2>
        <a:srgbClr val="8AB9E2"/>
      </a:accent2>
      <a:accent3>
        <a:srgbClr val="D54D35"/>
      </a:accent3>
      <a:accent4>
        <a:srgbClr val="FAA627"/>
      </a:accent4>
      <a:accent5>
        <a:srgbClr val="2D8B2A"/>
      </a:accent5>
      <a:accent6>
        <a:srgbClr val="84AD42"/>
      </a:accent6>
      <a:hlink>
        <a:srgbClr val="0084B4"/>
      </a:hlink>
      <a:folHlink>
        <a:srgbClr val="00919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EITI_Presentation_template_with_examples_v2015_07_10.potx</Template>
  <TotalTime>605</TotalTime>
  <Words>65</Words>
  <Application>Microsoft Macintosh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Frutiger LT 57 Cn</vt:lpstr>
      <vt:lpstr>ＭＳ Ｐゴシック</vt:lpstr>
      <vt:lpstr>Myriad Pro Light</vt:lpstr>
      <vt:lpstr>Arial</vt:lpstr>
      <vt:lpstr>EITI_Presentation_template_with_examples_v2015_07_10</vt:lpstr>
      <vt:lpstr>Vista general de la Validación EITI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Eddy Hill Design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Eddy Hill</dc:creator>
  <cp:lastModifiedBy>Christina Berger</cp:lastModifiedBy>
  <cp:revision>187</cp:revision>
  <dcterms:created xsi:type="dcterms:W3CDTF">2015-07-10T16:00:29Z</dcterms:created>
  <dcterms:modified xsi:type="dcterms:W3CDTF">2017-02-10T09:05:21Z</dcterms:modified>
</cp:coreProperties>
</file>