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30"/>
  </p:notesMasterIdLst>
  <p:sldIdLst>
    <p:sldId id="270" r:id="rId5"/>
    <p:sldId id="271" r:id="rId6"/>
    <p:sldId id="485" r:id="rId7"/>
    <p:sldId id="486" r:id="rId8"/>
    <p:sldId id="484" r:id="rId9"/>
    <p:sldId id="466" r:id="rId10"/>
    <p:sldId id="477" r:id="rId11"/>
    <p:sldId id="469" r:id="rId12"/>
    <p:sldId id="470" r:id="rId13"/>
    <p:sldId id="471" r:id="rId14"/>
    <p:sldId id="468" r:id="rId15"/>
    <p:sldId id="489" r:id="rId16"/>
    <p:sldId id="474" r:id="rId17"/>
    <p:sldId id="472" r:id="rId18"/>
    <p:sldId id="483" r:id="rId19"/>
    <p:sldId id="478" r:id="rId20"/>
    <p:sldId id="476" r:id="rId21"/>
    <p:sldId id="473" r:id="rId22"/>
    <p:sldId id="475" r:id="rId23"/>
    <p:sldId id="479" r:id="rId24"/>
    <p:sldId id="480" r:id="rId25"/>
    <p:sldId id="482" r:id="rId26"/>
    <p:sldId id="481" r:id="rId27"/>
    <p:sldId id="488" r:id="rId28"/>
    <p:sldId id="284" r:id="rId29"/>
  </p:sldIdLst>
  <p:sldSz cx="9144000" cy="6858000" type="screen4x3"/>
  <p:notesSz cx="6805613" cy="99441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2">
          <p15:clr>
            <a:srgbClr val="A4A3A4"/>
          </p15:clr>
        </p15:guide>
        <p15:guide id="2" pos="3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6E6E6"/>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BF4C84-A9BF-48EF-98B0-7DD4A8842739}" v="18127" dt="2019-07-31T17:04:07.7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7" autoAdjust="0"/>
    <p:restoredTop sz="93817" autoAdjust="0"/>
  </p:normalViewPr>
  <p:slideViewPr>
    <p:cSldViewPr snapToGrid="0" snapToObjects="1">
      <p:cViewPr varScale="1">
        <p:scale>
          <a:sx n="67" d="100"/>
          <a:sy n="67" d="100"/>
        </p:scale>
        <p:origin x="1260" y="48"/>
      </p:cViewPr>
      <p:guideLst>
        <p:guide orient="horz" pos="1002"/>
        <p:guide pos="341"/>
      </p:guideLst>
    </p:cSldViewPr>
  </p:slideViewPr>
  <p:outlineViewPr>
    <p:cViewPr>
      <p:scale>
        <a:sx n="33" d="100"/>
        <a:sy n="33" d="100"/>
      </p:scale>
      <p:origin x="0" y="-1739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999CC996-2F1C-BA4A-BA92-647F37AFC0DB}" type="datetimeFigureOut">
              <a:rPr lang="en-GB" smtClean="0"/>
              <a:t>05/08/2019</a:t>
            </a:fld>
            <a:endParaRPr lang="en-GB"/>
          </a:p>
        </p:txBody>
      </p:sp>
      <p:sp>
        <p:nvSpPr>
          <p:cNvPr id="4" name="Slide Image Placeholder 3"/>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87FF85A0-94F3-CE4F-A9B6-3347E874EA80}" type="slidenum">
              <a:rPr lang="en-GB" smtClean="0"/>
              <a:t>‹#›</a:t>
            </a:fld>
            <a:endParaRPr lang="en-GB"/>
          </a:p>
        </p:txBody>
      </p:sp>
    </p:spTree>
    <p:extLst>
      <p:ext uri="{BB962C8B-B14F-4D97-AF65-F5344CB8AC3E}">
        <p14:creationId xmlns:p14="http://schemas.microsoft.com/office/powerpoint/2010/main" val="608014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dirty="0"/>
              <a:t>Hola a todos, bienvenidos al segundo seminario en línea que preparamos desde el equipo de LAC del </a:t>
            </a:r>
            <a:r>
              <a:rPr lang="es-AR" dirty="0" err="1"/>
              <a:t>Seretariado</a:t>
            </a:r>
            <a:r>
              <a:rPr lang="es-AR" dirty="0"/>
              <a:t> Internacional.</a:t>
            </a:r>
          </a:p>
          <a:p>
            <a:endParaRPr lang="es-AR" dirty="0"/>
          </a:p>
          <a:p>
            <a:r>
              <a:rPr lang="es-AR" dirty="0"/>
              <a:t>Como saben, este seminario es un seguimiento al que dio FP la semana pasada, sobre los cambios al estándar. Sin embargo, esta vez el contenido no tendrá que ver con los cambios al estándar, si no que se focalizará en el plazo del 1 de enero de 2020, que torna obligatoria la divulgación de beneficiarios reales. </a:t>
            </a:r>
          </a:p>
          <a:p>
            <a:endParaRPr lang="es-AR" dirty="0"/>
          </a:p>
          <a:p>
            <a:r>
              <a:rPr lang="es-AR" dirty="0"/>
              <a:t>Monica ya les explico la dinámica y cómo vamos a organizarnos con las preguntas. Por favor recuerden que para que sea más fácil de seguir, vamos a hacer la presentación de corrido, y al final abriremos para preguntas. Como vamos a grabar la sesión, y para que todo quede registrado, les queremos pedir que por favor coloquen sus preguntas por escrito utilizando la función de “Q&amp;A” (preguntas y respuestas), y nosotros así podemos responder a todas sus dudas, sin que nada se pase por alto. </a:t>
            </a:r>
          </a:p>
          <a:p>
            <a:endParaRPr lang="es-AR" dirty="0"/>
          </a:p>
          <a:p>
            <a:endParaRPr lang="es-AR" dirty="0"/>
          </a:p>
        </p:txBody>
      </p:sp>
      <p:sp>
        <p:nvSpPr>
          <p:cNvPr id="4" name="Slide Number Placeholder 3"/>
          <p:cNvSpPr>
            <a:spLocks noGrp="1"/>
          </p:cNvSpPr>
          <p:nvPr>
            <p:ph type="sldNum" sz="quarter" idx="5"/>
          </p:nvPr>
        </p:nvSpPr>
        <p:spPr/>
        <p:txBody>
          <a:bodyPr/>
          <a:lstStyle/>
          <a:p>
            <a:fld id="{87FF85A0-94F3-CE4F-A9B6-3347E874EA80}" type="slidenum">
              <a:rPr lang="en-GB" smtClean="0"/>
              <a:t>1</a:t>
            </a:fld>
            <a:endParaRPr lang="en-GB"/>
          </a:p>
        </p:txBody>
      </p:sp>
    </p:spTree>
    <p:extLst>
      <p:ext uri="{BB962C8B-B14F-4D97-AF65-F5344CB8AC3E}">
        <p14:creationId xmlns:p14="http://schemas.microsoft.com/office/powerpoint/2010/main" val="2534004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87FF85A0-94F3-CE4F-A9B6-3347E874EA80}" type="slidenum">
              <a:rPr lang="en-GB" smtClean="0"/>
              <a:t>10</a:t>
            </a:fld>
            <a:endParaRPr lang="en-GB"/>
          </a:p>
        </p:txBody>
      </p:sp>
    </p:spTree>
    <p:extLst>
      <p:ext uri="{BB962C8B-B14F-4D97-AF65-F5344CB8AC3E}">
        <p14:creationId xmlns:p14="http://schemas.microsoft.com/office/powerpoint/2010/main" val="566135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87FF85A0-94F3-CE4F-A9B6-3347E874EA80}" type="slidenum">
              <a:rPr lang="en-GB" smtClean="0"/>
              <a:t>11</a:t>
            </a:fld>
            <a:endParaRPr lang="en-GB"/>
          </a:p>
        </p:txBody>
      </p:sp>
    </p:spTree>
    <p:extLst>
      <p:ext uri="{BB962C8B-B14F-4D97-AF65-F5344CB8AC3E}">
        <p14:creationId xmlns:p14="http://schemas.microsoft.com/office/powerpoint/2010/main" val="1697820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87FF85A0-94F3-CE4F-A9B6-3347E874EA80}" type="slidenum">
              <a:rPr lang="en-GB" smtClean="0"/>
              <a:t>12</a:t>
            </a:fld>
            <a:endParaRPr lang="en-GB"/>
          </a:p>
        </p:txBody>
      </p:sp>
    </p:spTree>
    <p:extLst>
      <p:ext uri="{BB962C8B-B14F-4D97-AF65-F5344CB8AC3E}">
        <p14:creationId xmlns:p14="http://schemas.microsoft.com/office/powerpoint/2010/main" val="824366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dirty="0"/>
              <a:t>Vamos a focalizarnos en lo más inmediato, fase 1, para que entiendan en concreto cómo se va a medir. Dependiendo del progreso que se tenga en el requisito en particular, esos son los posibles resultados y cómo puede afectar la calificación total de la validación. </a:t>
            </a:r>
          </a:p>
          <a:p>
            <a:endParaRPr lang="es-AR" dirty="0"/>
          </a:p>
          <a:p>
            <a:r>
              <a:rPr lang="es-AR" dirty="0"/>
              <a:t>Puede servir como ejemplo mirar a lo que se va a medir en la fase 2 para entender las diferencias entre las fases. </a:t>
            </a:r>
          </a:p>
        </p:txBody>
      </p:sp>
      <p:sp>
        <p:nvSpPr>
          <p:cNvPr id="4" name="Slide Number Placeholder 3"/>
          <p:cNvSpPr>
            <a:spLocks noGrp="1"/>
          </p:cNvSpPr>
          <p:nvPr>
            <p:ph type="sldNum" sz="quarter" idx="5"/>
          </p:nvPr>
        </p:nvSpPr>
        <p:spPr/>
        <p:txBody>
          <a:bodyPr/>
          <a:lstStyle/>
          <a:p>
            <a:fld id="{87FF85A0-94F3-CE4F-A9B6-3347E874EA80}" type="slidenum">
              <a:rPr lang="en-GB" smtClean="0"/>
              <a:t>14</a:t>
            </a:fld>
            <a:endParaRPr lang="en-GB"/>
          </a:p>
        </p:txBody>
      </p:sp>
    </p:spTree>
    <p:extLst>
      <p:ext uri="{BB962C8B-B14F-4D97-AF65-F5344CB8AC3E}">
        <p14:creationId xmlns:p14="http://schemas.microsoft.com/office/powerpoint/2010/main" val="1549042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noProof="0" dirty="0">
                <a:solidFill>
                  <a:schemeClr val="tx1"/>
                </a:solidFill>
                <a:effectLst/>
                <a:latin typeface="+mn-lt"/>
                <a:ea typeface="+mn-ea"/>
                <a:cs typeface="+mn-cs"/>
              </a:rPr>
              <a:t>El </a:t>
            </a:r>
            <a:r>
              <a:rPr lang="en-GB" sz="1200" kern="1200" noProof="0" dirty="0" err="1">
                <a:solidFill>
                  <a:schemeClr val="tx1"/>
                </a:solidFill>
                <a:effectLst/>
                <a:latin typeface="+mn-lt"/>
                <a:ea typeface="+mn-ea"/>
                <a:cs typeface="+mn-cs"/>
              </a:rPr>
              <a:t>Secretariado</a:t>
            </a:r>
            <a:r>
              <a:rPr lang="en-GB" sz="1200" kern="1200" noProof="0" dirty="0">
                <a:solidFill>
                  <a:schemeClr val="tx1"/>
                </a:solidFill>
                <a:effectLst/>
                <a:latin typeface="+mn-lt"/>
                <a:ea typeface="+mn-ea"/>
                <a:cs typeface="+mn-cs"/>
              </a:rPr>
              <a:t> Internacional </a:t>
            </a:r>
            <a:r>
              <a:rPr lang="en-GB" sz="1200" kern="1200" noProof="0" dirty="0" err="1">
                <a:solidFill>
                  <a:schemeClr val="tx1"/>
                </a:solidFill>
                <a:effectLst/>
                <a:latin typeface="+mn-lt"/>
                <a:ea typeface="+mn-ea"/>
                <a:cs typeface="+mn-cs"/>
              </a:rPr>
              <a:t>también</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desarrollará</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guías</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respecto</a:t>
            </a:r>
            <a:r>
              <a:rPr lang="en-GB" sz="1200" kern="1200" noProof="0" dirty="0">
                <a:solidFill>
                  <a:schemeClr val="tx1"/>
                </a:solidFill>
                <a:effectLst/>
                <a:latin typeface="+mn-lt"/>
                <a:ea typeface="+mn-ea"/>
                <a:cs typeface="+mn-cs"/>
              </a:rPr>
              <a:t> de los </a:t>
            </a:r>
            <a:r>
              <a:rPr lang="en-GB" sz="1200" kern="1200" noProof="0" dirty="0" err="1">
                <a:solidFill>
                  <a:schemeClr val="tx1"/>
                </a:solidFill>
                <a:effectLst/>
                <a:latin typeface="+mn-lt"/>
                <a:ea typeface="+mn-ea"/>
                <a:cs typeface="+mn-cs"/>
              </a:rPr>
              <a:t>enfoques</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legales</a:t>
            </a:r>
            <a:r>
              <a:rPr lang="en-GB" sz="1200" kern="1200" noProof="0" dirty="0">
                <a:solidFill>
                  <a:schemeClr val="tx1"/>
                </a:solidFill>
                <a:effectLst/>
                <a:latin typeface="+mn-lt"/>
                <a:ea typeface="+mn-ea"/>
                <a:cs typeface="+mn-cs"/>
              </a:rPr>
              <a:t> que </a:t>
            </a:r>
            <a:r>
              <a:rPr lang="en-GB" sz="1200" kern="1200" noProof="0" dirty="0" err="1">
                <a:solidFill>
                  <a:schemeClr val="tx1"/>
                </a:solidFill>
                <a:effectLst/>
                <a:latin typeface="+mn-lt"/>
                <a:ea typeface="+mn-ea"/>
                <a:cs typeface="+mn-cs"/>
              </a:rPr>
              <a:t>puede</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dársele</a:t>
            </a:r>
            <a:r>
              <a:rPr lang="en-GB" sz="1200" kern="1200" noProof="0" dirty="0">
                <a:solidFill>
                  <a:schemeClr val="tx1"/>
                </a:solidFill>
                <a:effectLst/>
                <a:latin typeface="+mn-lt"/>
                <a:ea typeface="+mn-ea"/>
                <a:cs typeface="+mn-cs"/>
              </a:rPr>
              <a:t> al </a:t>
            </a:r>
            <a:r>
              <a:rPr lang="en-GB" sz="1200" kern="1200" noProof="0" dirty="0" err="1">
                <a:solidFill>
                  <a:schemeClr val="tx1"/>
                </a:solidFill>
                <a:effectLst/>
                <a:latin typeface="+mn-lt"/>
                <a:ea typeface="+mn-ea"/>
                <a:cs typeface="+mn-cs"/>
              </a:rPr>
              <a:t>tema</a:t>
            </a:r>
            <a:r>
              <a:rPr lang="en-GB" sz="1200" kern="1200" noProof="0" dirty="0">
                <a:solidFill>
                  <a:schemeClr val="tx1"/>
                </a:solidFill>
                <a:effectLst/>
                <a:latin typeface="+mn-lt"/>
                <a:ea typeface="+mn-ea"/>
                <a:cs typeface="+mn-cs"/>
              </a:rPr>
              <a:t> de los BRs, </a:t>
            </a:r>
            <a:r>
              <a:rPr lang="en-GB" sz="1200" kern="1200" noProof="0" dirty="0" err="1">
                <a:solidFill>
                  <a:schemeClr val="tx1"/>
                </a:solidFill>
                <a:effectLst/>
                <a:latin typeface="+mn-lt"/>
                <a:ea typeface="+mn-ea"/>
                <a:cs typeface="+mn-cs"/>
              </a:rPr>
              <a:t>incluyendo</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definiciones</a:t>
            </a:r>
            <a:r>
              <a:rPr lang="en-GB" sz="1200" kern="1200" noProof="0" dirty="0">
                <a:solidFill>
                  <a:schemeClr val="tx1"/>
                </a:solidFill>
                <a:effectLst/>
                <a:latin typeface="+mn-lt"/>
                <a:ea typeface="+mn-ea"/>
                <a:cs typeface="+mn-cs"/>
              </a:rPr>
              <a:t> y </a:t>
            </a:r>
            <a:r>
              <a:rPr lang="en-GB" sz="1200" kern="1200" noProof="0" dirty="0" err="1">
                <a:solidFill>
                  <a:schemeClr val="tx1"/>
                </a:solidFill>
                <a:effectLst/>
                <a:latin typeface="+mn-lt"/>
                <a:ea typeface="+mn-ea"/>
                <a:cs typeface="+mn-cs"/>
              </a:rPr>
              <a:t>umbrales</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en</a:t>
            </a:r>
            <a:r>
              <a:rPr lang="en-GB" sz="1200" kern="1200" noProof="0" dirty="0">
                <a:solidFill>
                  <a:schemeClr val="tx1"/>
                </a:solidFill>
                <a:effectLst/>
                <a:latin typeface="+mn-lt"/>
                <a:ea typeface="+mn-ea"/>
                <a:cs typeface="+mn-cs"/>
              </a:rPr>
              <a:t> base a las </a:t>
            </a:r>
            <a:r>
              <a:rPr lang="en-GB" sz="1200" kern="1200" noProof="0" dirty="0" err="1">
                <a:solidFill>
                  <a:schemeClr val="tx1"/>
                </a:solidFill>
                <a:effectLst/>
                <a:latin typeface="+mn-lt"/>
                <a:ea typeface="+mn-ea"/>
                <a:cs typeface="+mn-cs"/>
              </a:rPr>
              <a:t>mejores</a:t>
            </a:r>
            <a:r>
              <a:rPr lang="en-GB" sz="1200" kern="1200" noProof="0" dirty="0">
                <a:solidFill>
                  <a:schemeClr val="tx1"/>
                </a:solidFill>
                <a:effectLst/>
                <a:latin typeface="+mn-lt"/>
                <a:ea typeface="+mn-ea"/>
                <a:cs typeface="+mn-cs"/>
              </a:rPr>
              <a:t> practices </a:t>
            </a:r>
            <a:r>
              <a:rPr lang="en-GB" sz="1200" kern="1200" noProof="0" dirty="0" err="1">
                <a:solidFill>
                  <a:schemeClr val="tx1"/>
                </a:solidFill>
                <a:effectLst/>
                <a:latin typeface="+mn-lt"/>
                <a:ea typeface="+mn-ea"/>
                <a:cs typeface="+mn-cs"/>
              </a:rPr>
              <a:t>internacionales</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cómo</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así</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también</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tratando</a:t>
            </a:r>
            <a:r>
              <a:rPr lang="en-GB" sz="1200" kern="1200" noProof="0" dirty="0">
                <a:solidFill>
                  <a:schemeClr val="tx1"/>
                </a:solidFill>
                <a:effectLst/>
                <a:latin typeface="+mn-lt"/>
                <a:ea typeface="+mn-ea"/>
                <a:cs typeface="+mn-cs"/>
              </a:rPr>
              <a:t> los </a:t>
            </a:r>
            <a:r>
              <a:rPr lang="en-GB" sz="1200" kern="1200" noProof="0" dirty="0" err="1">
                <a:solidFill>
                  <a:schemeClr val="tx1"/>
                </a:solidFill>
                <a:effectLst/>
                <a:latin typeface="+mn-lt"/>
                <a:ea typeface="+mn-ea"/>
                <a:cs typeface="+mn-cs"/>
              </a:rPr>
              <a:t>desafíos</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principales</a:t>
            </a:r>
            <a:r>
              <a:rPr lang="en-GB" sz="1200" kern="1200" noProof="0" dirty="0">
                <a:solidFill>
                  <a:schemeClr val="tx1"/>
                </a:solidFill>
                <a:effectLst/>
                <a:latin typeface="+mn-lt"/>
                <a:ea typeface="+mn-ea"/>
                <a:cs typeface="+mn-cs"/>
              </a:rPr>
              <a:t> que </a:t>
            </a:r>
            <a:r>
              <a:rPr lang="en-GB" sz="1200" kern="1200" noProof="0" dirty="0" err="1">
                <a:solidFill>
                  <a:schemeClr val="tx1"/>
                </a:solidFill>
                <a:effectLst/>
                <a:latin typeface="+mn-lt"/>
                <a:ea typeface="+mn-ea"/>
                <a:cs typeface="+mn-cs"/>
              </a:rPr>
              <a:t>existen</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en</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relación</a:t>
            </a:r>
            <a:r>
              <a:rPr lang="en-GB" sz="1200" kern="1200" noProof="0" dirty="0">
                <a:solidFill>
                  <a:schemeClr val="tx1"/>
                </a:solidFill>
                <a:effectLst/>
                <a:latin typeface="+mn-lt"/>
                <a:ea typeface="+mn-ea"/>
                <a:cs typeface="+mn-cs"/>
              </a:rPr>
              <a:t> a la </a:t>
            </a:r>
            <a:r>
              <a:rPr lang="en-GB" sz="1200" kern="1200" noProof="0" dirty="0" err="1">
                <a:solidFill>
                  <a:schemeClr val="tx1"/>
                </a:solidFill>
                <a:effectLst/>
                <a:latin typeface="+mn-lt"/>
                <a:ea typeface="+mn-ea"/>
                <a:cs typeface="+mn-cs"/>
              </a:rPr>
              <a:t>transparencia</a:t>
            </a:r>
            <a:r>
              <a:rPr lang="en-GB" sz="1200" kern="1200" noProof="0" dirty="0">
                <a:solidFill>
                  <a:schemeClr val="tx1"/>
                </a:solidFill>
                <a:effectLst/>
                <a:latin typeface="+mn-lt"/>
                <a:ea typeface="+mn-ea"/>
                <a:cs typeface="+mn-cs"/>
              </a:rPr>
              <a:t> de BR </a:t>
            </a:r>
            <a:r>
              <a:rPr lang="en-GB" sz="1200" kern="1200" noProof="0" dirty="0" err="1">
                <a:solidFill>
                  <a:schemeClr val="tx1"/>
                </a:solidFill>
                <a:effectLst/>
                <a:latin typeface="+mn-lt"/>
                <a:ea typeface="+mn-ea"/>
                <a:cs typeface="+mn-cs"/>
              </a:rPr>
              <a:t>en</a:t>
            </a:r>
            <a:r>
              <a:rPr lang="en-GB" sz="1200" kern="1200" noProof="0" dirty="0">
                <a:solidFill>
                  <a:schemeClr val="tx1"/>
                </a:solidFill>
                <a:effectLst/>
                <a:latin typeface="+mn-lt"/>
                <a:ea typeface="+mn-ea"/>
                <a:cs typeface="+mn-cs"/>
              </a:rPr>
              <a:t> el sector </a:t>
            </a:r>
            <a:r>
              <a:rPr lang="en-GB" sz="1200" kern="1200" noProof="0" dirty="0" err="1">
                <a:solidFill>
                  <a:schemeClr val="tx1"/>
                </a:solidFill>
                <a:effectLst/>
                <a:latin typeface="+mn-lt"/>
                <a:ea typeface="+mn-ea"/>
                <a:cs typeface="+mn-cs"/>
              </a:rPr>
              <a:t>extractivo</a:t>
            </a:r>
            <a:r>
              <a:rPr lang="en-GB" sz="1200" kern="1200" noProof="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7FF85A0-94F3-CE4F-A9B6-3347E874EA80}" type="slidenum">
              <a:rPr lang="en-GB" smtClean="0"/>
              <a:t>15</a:t>
            </a:fld>
            <a:endParaRPr lang="en-GB"/>
          </a:p>
        </p:txBody>
      </p:sp>
    </p:spTree>
    <p:extLst>
      <p:ext uri="{BB962C8B-B14F-4D97-AF65-F5344CB8AC3E}">
        <p14:creationId xmlns:p14="http://schemas.microsoft.com/office/powerpoint/2010/main" val="367699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87FF85A0-94F3-CE4F-A9B6-3347E874EA80}" type="slidenum">
              <a:rPr lang="en-GB" smtClean="0"/>
              <a:t>16</a:t>
            </a:fld>
            <a:endParaRPr lang="en-GB"/>
          </a:p>
        </p:txBody>
      </p:sp>
    </p:spTree>
    <p:extLst>
      <p:ext uri="{BB962C8B-B14F-4D97-AF65-F5344CB8AC3E}">
        <p14:creationId xmlns:p14="http://schemas.microsoft.com/office/powerpoint/2010/main" val="2696230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noProof="0" dirty="0"/>
              <a:t>Esta diapositiva describe los componentes de Req. 2.5 </a:t>
            </a:r>
            <a:r>
              <a:rPr lang="es-AR" noProof="0" dirty="0">
                <a:sym typeface="Wingdings" panose="05000000000000000000" pitchFamily="2" charset="2"/>
              </a:rPr>
              <a:t> estos serán evaluados de diferente manera según la fase a la que corresponda (criterio inicial vs. criterio completo)</a:t>
            </a:r>
            <a:endParaRPr lang="es-AR" noProof="0" dirty="0"/>
          </a:p>
        </p:txBody>
      </p:sp>
      <p:sp>
        <p:nvSpPr>
          <p:cNvPr id="4" name="Slide Number Placeholder 3"/>
          <p:cNvSpPr>
            <a:spLocks noGrp="1"/>
          </p:cNvSpPr>
          <p:nvPr>
            <p:ph type="sldNum" sz="quarter" idx="5"/>
          </p:nvPr>
        </p:nvSpPr>
        <p:spPr/>
        <p:txBody>
          <a:bodyPr/>
          <a:lstStyle/>
          <a:p>
            <a:fld id="{87FF85A0-94F3-CE4F-A9B6-3347E874EA80}" type="slidenum">
              <a:rPr lang="en-GB" smtClean="0"/>
              <a:t>17</a:t>
            </a:fld>
            <a:endParaRPr lang="en-GB"/>
          </a:p>
        </p:txBody>
      </p:sp>
    </p:spTree>
    <p:extLst>
      <p:ext uri="{BB962C8B-B14F-4D97-AF65-F5344CB8AC3E}">
        <p14:creationId xmlns:p14="http://schemas.microsoft.com/office/powerpoint/2010/main" val="3220298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b="0" noProof="0" dirty="0"/>
              <a:t>Preguntas de la fase inicial:</a:t>
            </a:r>
          </a:p>
          <a:p>
            <a:endParaRPr lang="es-AR" b="0" noProof="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AR" sz="1200" b="0" noProof="0" dirty="0">
                <a:latin typeface="Franklin Gothic Book" panose="020B0503020102020204" pitchFamily="34" charset="0"/>
              </a:rPr>
              <a:t>¿</a:t>
            </a:r>
            <a:r>
              <a:rPr lang="es-AR" sz="1200" b="0" i="0" noProof="0" dirty="0"/>
              <a:t>Hay </a:t>
            </a:r>
            <a:r>
              <a:rPr lang="es-AR" sz="1200" b="0" i="0" noProof="0" dirty="0">
                <a:solidFill>
                  <a:schemeClr val="bg1"/>
                </a:solidFill>
              </a:rPr>
              <a:t>leyes/regulaciones/políticas públicas </a:t>
            </a:r>
            <a:r>
              <a:rPr lang="es-AR" sz="1200" b="0" i="0" noProof="0" dirty="0"/>
              <a:t>para </a:t>
            </a:r>
            <a:r>
              <a:rPr lang="es-AR" sz="1200" b="0" i="0" noProof="0" dirty="0">
                <a:solidFill>
                  <a:schemeClr val="bg1"/>
                </a:solidFill>
              </a:rPr>
              <a:t>establecer y mantener registro público de BR, incluyendo las compañías que aplican/operan/poseen un interés en la producción o exploración de petróleo / gas / minería (tanto para contratos como para licencias)? </a:t>
            </a:r>
            <a:r>
              <a:rPr lang="es-AR" sz="1200" b="0" i="0" noProof="0" dirty="0">
                <a:sym typeface="Wingdings" panose="05000000000000000000" pitchFamily="2" charset="2"/>
              </a:rPr>
              <a:t> </a:t>
            </a:r>
            <a:r>
              <a:rPr lang="es-AR" sz="1200" b="0" i="0" noProof="0" dirty="0"/>
              <a:t>2.5.a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AR" sz="1200" b="0" noProof="0" dirty="0">
                <a:highlight>
                  <a:srgbClr val="FFFF00"/>
                </a:highlight>
                <a:latin typeface="Franklin Gothic Book" panose="020B0503020102020204" pitchFamily="34" charset="0"/>
              </a:rPr>
              <a:t>¿Ha provisto el GMP una definición apropiada de BR? </a:t>
            </a:r>
            <a:r>
              <a:rPr lang="es-AR" sz="1200" b="0" noProof="0" dirty="0">
                <a:effectLst/>
                <a:highlight>
                  <a:srgbClr val="FFFF00"/>
                </a:highlight>
              </a:rPr>
              <a:t>(2.5.f)</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AR" sz="1200" b="0" noProof="0" dirty="0">
                <a:effectLst/>
                <a:highlight>
                  <a:srgbClr val="FFFF00"/>
                </a:highlight>
              </a:rPr>
              <a:t>La referida definición, </a:t>
            </a:r>
            <a:r>
              <a:rPr lang="es-AR" sz="1200" b="0" noProof="0" dirty="0">
                <a:highlight>
                  <a:srgbClr val="FFFF00"/>
                </a:highlight>
                <a:latin typeface="Franklin Gothic Book" panose="020B0503020102020204" pitchFamily="34" charset="0"/>
              </a:rPr>
              <a:t>¿está alineada con los requerimientos del estándar (2.5.f.i), y con las relevantes normas nacionales e internacionales?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AR" sz="1200" b="0" noProof="0" dirty="0">
                <a:highlight>
                  <a:srgbClr val="FFFF00"/>
                </a:highlight>
                <a:latin typeface="Franklin Gothic Book" panose="020B0503020102020204" pitchFamily="34" charset="0"/>
              </a:rPr>
              <a:t>¿Se incluyen en la definición umbrales de titularidad y obligaciones de reporte específicas referidas a </a:t>
            </a:r>
            <a:r>
              <a:rPr lang="es-AR" sz="1200" b="0" noProof="0" dirty="0" err="1">
                <a:highlight>
                  <a:srgbClr val="FFFF00"/>
                </a:highlight>
                <a:latin typeface="Franklin Gothic Book" panose="020B0503020102020204" pitchFamily="34" charset="0"/>
              </a:rPr>
              <a:t>PEPs</a:t>
            </a:r>
            <a:r>
              <a:rPr lang="es-AR" sz="1200" b="0" noProof="0" dirty="0">
                <a:highlight>
                  <a:srgbClr val="FFFF00"/>
                </a:highlight>
                <a:latin typeface="Franklin Gothic Book" panose="020B0503020102020204" pitchFamily="34" charset="0"/>
              </a:rPr>
              <a:t>?</a:t>
            </a:r>
            <a:endParaRPr lang="es-AR" sz="1200" b="0" noProof="0" dirty="0">
              <a:effectLst/>
              <a:highlight>
                <a:srgbClr val="FFFF00"/>
              </a:highligh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AR" sz="1200" b="0" noProof="0" dirty="0">
                <a:effectLst/>
                <a:highlight>
                  <a:srgbClr val="FFFF00"/>
                </a:highlight>
              </a:rPr>
              <a:t>La referida definición, </a:t>
            </a:r>
            <a:r>
              <a:rPr lang="es-AR" sz="1200" b="0" noProof="0" dirty="0">
                <a:highlight>
                  <a:srgbClr val="FFFF00"/>
                </a:highlight>
                <a:latin typeface="Franklin Gothic Book" panose="020B0503020102020204" pitchFamily="34" charset="0"/>
              </a:rPr>
              <a:t>¿está incluida en los reportes de EITI, ya sea con una referencia o link a otra fuente pública (por ejemplo leyes) que incluya la definición?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s-AR" sz="1200" b="0" noProof="0" dirty="0">
              <a:effectLst/>
              <a:highlight>
                <a:srgbClr val="FFFF00"/>
              </a:highlight>
              <a:latin typeface="Franklin Gothic Book" panose="020B05030201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AR" sz="1200" b="0" noProof="0" dirty="0">
                <a:highlight>
                  <a:srgbClr val="FFFF00"/>
                </a:highlight>
                <a:latin typeface="Franklin Gothic Book" panose="020B0503020102020204" pitchFamily="34" charset="0"/>
              </a:rPr>
              <a:t>¿</a:t>
            </a:r>
            <a:r>
              <a:rPr lang="es-AR" sz="1200" b="0" i="0" noProof="0" dirty="0">
                <a:highlight>
                  <a:srgbClr val="FFFF00"/>
                </a:highlight>
              </a:rPr>
              <a:t>Existe documentación que registre los debates del GMP y/o del gobierno respecto de la divulgación de BR, incluyendo detalles relevantes en cuanto a las disposiciones legales, las prácticas de divulgación existentes y reformas referentes a este tema? </a:t>
            </a:r>
            <a:r>
              <a:rPr lang="es-AR" sz="1200" b="0" i="0" noProof="0" dirty="0">
                <a:highlight>
                  <a:srgbClr val="FFFF00"/>
                </a:highlight>
                <a:sym typeface="Wingdings" panose="05000000000000000000" pitchFamily="2" charset="2"/>
              </a:rPr>
              <a:t> </a:t>
            </a:r>
            <a:r>
              <a:rPr lang="es-AR" sz="1200" b="0" i="0" noProof="0" dirty="0">
                <a:highlight>
                  <a:srgbClr val="FFFF00"/>
                </a:highlight>
              </a:rPr>
              <a:t>2.5.b</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AR" sz="1200" b="0" noProof="0" dirty="0">
                <a:highlight>
                  <a:srgbClr val="FFFF00"/>
                </a:highlight>
                <a:latin typeface="Franklin Gothic Book" panose="020B0503020102020204" pitchFamily="34" charset="0"/>
              </a:rPr>
              <a:t>¿Ha evaluado el GMP las </a:t>
            </a:r>
            <a:r>
              <a:rPr lang="es-AR" sz="1200" b="0" noProof="0" dirty="0" err="1">
                <a:highlight>
                  <a:srgbClr val="FFFF00"/>
                </a:highlight>
                <a:latin typeface="Franklin Gothic Book" panose="020B0503020102020204" pitchFamily="34" charset="0"/>
              </a:rPr>
              <a:t>breachas</a:t>
            </a:r>
            <a:r>
              <a:rPr lang="es-AR" sz="1200" b="0" noProof="0" dirty="0">
                <a:highlight>
                  <a:srgbClr val="FFFF00"/>
                </a:highlight>
                <a:latin typeface="Franklin Gothic Book" panose="020B0503020102020204" pitchFamily="34" charset="0"/>
              </a:rPr>
              <a:t> o debilidades en la divulgación de la información sobre BR, incluyendo una evaluación de la materialidad de las omisiones y la confiabilidad de la información?</a:t>
            </a:r>
            <a:r>
              <a:rPr lang="es-AR" sz="1200" b="0" noProof="0" dirty="0">
                <a:effectLst/>
                <a:highlight>
                  <a:srgbClr val="FFFF00"/>
                </a:highlight>
              </a:rPr>
              <a:t> (2.5.c)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AR" sz="1200" b="0" noProof="0" dirty="0">
                <a:effectLst/>
                <a:highlight>
                  <a:srgbClr val="FFFF00"/>
                </a:highlight>
              </a:rPr>
              <a:t>El gobierno o el GMP, </a:t>
            </a:r>
            <a:r>
              <a:rPr lang="es-AR" sz="1200" b="0" noProof="0" dirty="0">
                <a:highlight>
                  <a:srgbClr val="FFFF00"/>
                </a:highlight>
                <a:latin typeface="Franklin Gothic Book" panose="020B0503020102020204" pitchFamily="34" charset="0"/>
              </a:rPr>
              <a:t>¿han acordado y documentado un plan destinado a superar las dificultades identificadas</a:t>
            </a:r>
            <a:r>
              <a:rPr lang="es-AR" sz="1200" b="0" noProof="0" dirty="0">
                <a:effectLst/>
                <a:highlight>
                  <a:srgbClr val="FFFF00"/>
                </a:highlight>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i="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i="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i="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dirty="0">
                <a:effectLst/>
              </a:rPr>
              <a:t>El </a:t>
            </a:r>
            <a:r>
              <a:rPr lang="en-GB" sz="1200" b="0" dirty="0" err="1">
                <a:effectLst/>
              </a:rPr>
              <a:t>país</a:t>
            </a:r>
            <a:r>
              <a:rPr lang="en-GB" sz="1200" b="0" dirty="0">
                <a:effectLst/>
              </a:rPr>
              <a:t> </a:t>
            </a:r>
            <a:r>
              <a:rPr lang="en-GB" sz="1200" b="0" dirty="0" err="1">
                <a:effectLst/>
              </a:rPr>
              <a:t>implementador</a:t>
            </a:r>
            <a:r>
              <a:rPr lang="en-GB" sz="1200" b="0" dirty="0">
                <a:effectLst/>
              </a:rPr>
              <a:t>, </a:t>
            </a:r>
            <a:r>
              <a:rPr lang="en-US" sz="1200" b="0" dirty="0">
                <a:latin typeface="Franklin Gothic Book" panose="020B0503020102020204" pitchFamily="34" charset="0"/>
              </a:rPr>
              <a:t>¿</a:t>
            </a:r>
            <a:r>
              <a:rPr lang="en-US" sz="1200" b="0" dirty="0" err="1">
                <a:latin typeface="Franklin Gothic Book" panose="020B0503020102020204" pitchFamily="34" charset="0"/>
              </a:rPr>
              <a:t>hace</a:t>
            </a:r>
            <a:r>
              <a:rPr lang="en-US" sz="1200" b="0" dirty="0">
                <a:latin typeface="Franklin Gothic Book" panose="020B0503020102020204" pitchFamily="34" charset="0"/>
              </a:rPr>
              <a:t> </a:t>
            </a:r>
            <a:r>
              <a:rPr lang="en-GB" sz="1200" b="0" dirty="0">
                <a:effectLst/>
              </a:rPr>
              <a:t>que </a:t>
            </a:r>
            <a:r>
              <a:rPr lang="en-GB" sz="1200" b="1" dirty="0">
                <a:effectLst/>
              </a:rPr>
              <a:t>se divulge </a:t>
            </a:r>
            <a:r>
              <a:rPr lang="en-GB" sz="1200" b="1" dirty="0" err="1">
                <a:effectLst/>
              </a:rPr>
              <a:t>públicamente</a:t>
            </a:r>
            <a:r>
              <a:rPr lang="en-GB" sz="1200" b="1" dirty="0">
                <a:effectLst/>
              </a:rPr>
              <a:t> la </a:t>
            </a:r>
            <a:r>
              <a:rPr lang="en-GB" sz="1200" b="1" dirty="0" err="1">
                <a:effectLst/>
              </a:rPr>
              <a:t>información</a:t>
            </a:r>
            <a:r>
              <a:rPr lang="en-GB" sz="1200" b="1" dirty="0">
                <a:effectLst/>
              </a:rPr>
              <a:t> </a:t>
            </a:r>
            <a:r>
              <a:rPr lang="en-GB" sz="1200" b="1" dirty="0" err="1">
                <a:effectLst/>
              </a:rPr>
              <a:t>referente</a:t>
            </a:r>
            <a:r>
              <a:rPr lang="en-GB" sz="1200" b="1" dirty="0">
                <a:effectLst/>
              </a:rPr>
              <a:t> a los BR </a:t>
            </a:r>
            <a:r>
              <a:rPr lang="en-GB" sz="1200" b="0" dirty="0">
                <a:effectLst/>
              </a:rPr>
              <a:t>de las </a:t>
            </a:r>
            <a:r>
              <a:rPr lang="en-GB" sz="1200" b="0" dirty="0" err="1">
                <a:effectLst/>
              </a:rPr>
              <a:t>compañías</a:t>
            </a:r>
            <a:r>
              <a:rPr lang="en-GB" sz="1200" b="0" dirty="0">
                <a:effectLst/>
              </a:rPr>
              <a:t> que </a:t>
            </a:r>
            <a:r>
              <a:rPr lang="es-AR" sz="1200" b="0" i="0" dirty="0">
                <a:solidFill>
                  <a:schemeClr val="bg1"/>
                </a:solidFill>
              </a:rPr>
              <a:t>aplican/operan/poseen un interés en la producción o exploración de petróleo / gas / minería? </a:t>
            </a:r>
            <a:r>
              <a:rPr lang="en-US" sz="1200" b="0" dirty="0">
                <a:latin typeface="Franklin Gothic Book" panose="020B0503020102020204" pitchFamily="34" charset="0"/>
              </a:rPr>
              <a:t>¿</a:t>
            </a:r>
            <a:r>
              <a:rPr lang="es-AR" sz="1200" b="0" i="0" dirty="0">
                <a:solidFill>
                  <a:schemeClr val="bg1"/>
                </a:solidFill>
              </a:rPr>
              <a:t>Existe un </a:t>
            </a:r>
            <a:r>
              <a:rPr lang="es-AR" sz="1200" b="1" i="0" dirty="0">
                <a:solidFill>
                  <a:schemeClr val="bg1"/>
                </a:solidFill>
              </a:rPr>
              <a:t>marco legal que apoye esta solicitud</a:t>
            </a:r>
            <a:r>
              <a:rPr lang="es-AR" sz="1200" b="0" i="0" dirty="0">
                <a:solidFill>
                  <a:schemeClr val="bg1"/>
                </a:solidFill>
              </a:rPr>
              <a:t>?</a:t>
            </a:r>
            <a:r>
              <a:rPr lang="en-GB" sz="1200" b="0" dirty="0">
                <a:effectLst/>
                <a:sym typeface="Wingdings" panose="05000000000000000000" pitchFamily="2" charset="2"/>
              </a:rPr>
              <a:t> </a:t>
            </a:r>
            <a:r>
              <a:rPr lang="en-GB" sz="1200" b="0" dirty="0">
                <a:effectLst/>
              </a:rPr>
              <a:t>2.5.c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AR" sz="1200" b="0" dirty="0">
                <a:effectLst/>
              </a:rPr>
              <a:t>Las </a:t>
            </a:r>
            <a:r>
              <a:rPr lang="es-AR" sz="1200" b="1" dirty="0">
                <a:effectLst/>
              </a:rPr>
              <a:t>compañías</a:t>
            </a:r>
            <a:r>
              <a:rPr lang="es-AR" sz="1200" b="0" dirty="0">
                <a:effectLst/>
              </a:rPr>
              <a:t> </a:t>
            </a:r>
            <a:r>
              <a:rPr lang="en-GB" sz="1200" b="0" dirty="0">
                <a:effectLst/>
              </a:rPr>
              <a:t>que </a:t>
            </a:r>
            <a:r>
              <a:rPr lang="es-AR" sz="1200" b="0" i="0" dirty="0">
                <a:solidFill>
                  <a:schemeClr val="bg1"/>
                </a:solidFill>
              </a:rPr>
              <a:t>aplican/operan/poseen un interés en la producción o exploración de petróleo / gas / minería, </a:t>
            </a:r>
            <a:r>
              <a:rPr lang="en-US" sz="1200" b="0" dirty="0">
                <a:latin typeface="Franklin Gothic Book" panose="020B0503020102020204" pitchFamily="34" charset="0"/>
              </a:rPr>
              <a:t>¿</a:t>
            </a:r>
            <a:r>
              <a:rPr lang="en-US" sz="1200" b="1" dirty="0">
                <a:latin typeface="Franklin Gothic Book" panose="020B0503020102020204" pitchFamily="34" charset="0"/>
              </a:rPr>
              <a:t>h</a:t>
            </a:r>
            <a:r>
              <a:rPr lang="en-GB" sz="1200" b="1" dirty="0">
                <a:effectLst/>
              </a:rPr>
              <a:t>an </a:t>
            </a:r>
            <a:r>
              <a:rPr lang="en-GB" sz="1200" b="1" dirty="0" err="1">
                <a:effectLst/>
              </a:rPr>
              <a:t>divulgado</a:t>
            </a:r>
            <a:r>
              <a:rPr lang="en-GB" sz="1200" b="1" dirty="0">
                <a:effectLst/>
              </a:rPr>
              <a:t> </a:t>
            </a:r>
            <a:r>
              <a:rPr lang="en-GB" sz="1200" b="0" dirty="0">
                <a:effectLst/>
              </a:rPr>
              <a:t>la </a:t>
            </a:r>
            <a:r>
              <a:rPr lang="es-AR" sz="1200" b="0" dirty="0">
                <a:effectLst/>
              </a:rPr>
              <a:t>información referente a sus </a:t>
            </a:r>
            <a:r>
              <a:rPr lang="es-AR" sz="1200" b="1" dirty="0">
                <a:effectLst/>
              </a:rPr>
              <a:t>BR</a:t>
            </a:r>
            <a:r>
              <a:rPr lang="es-AR" sz="1200" b="0" i="0" dirty="0">
                <a:solidFill>
                  <a:schemeClr val="bg1"/>
                </a:solidFill>
              </a:rPr>
              <a:t>? </a:t>
            </a:r>
            <a:r>
              <a:rPr lang="en-GB" sz="1200" b="0" dirty="0">
                <a:effectLst/>
                <a:sym typeface="Wingdings" panose="05000000000000000000" pitchFamily="2" charset="2"/>
              </a:rPr>
              <a:t> </a:t>
            </a:r>
            <a:r>
              <a:rPr lang="en-GB" sz="1200" b="0" dirty="0">
                <a:effectLst/>
              </a:rPr>
              <a:t>2.5.c</a:t>
            </a:r>
            <a:r>
              <a:rPr lang="es-AR" sz="1200" b="0" i="0" dirty="0">
                <a:solidFill>
                  <a:schemeClr val="bg1"/>
                </a:solidFill>
                <a:sym typeface="Wingdings" panose="05000000000000000000" pitchFamily="2" charset="2"/>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AR" sz="1200" b="0" i="0" dirty="0">
                <a:solidFill>
                  <a:schemeClr val="bg1"/>
                </a:solidFill>
                <a:effectLst/>
                <a:sym typeface="Wingdings" panose="05000000000000000000" pitchFamily="2" charset="2"/>
              </a:rPr>
              <a:t>La </a:t>
            </a:r>
            <a:r>
              <a:rPr lang="es-AR" sz="1200" b="1" i="0" dirty="0">
                <a:solidFill>
                  <a:schemeClr val="bg1"/>
                </a:solidFill>
                <a:effectLst/>
                <a:sym typeface="Wingdings" panose="05000000000000000000" pitchFamily="2" charset="2"/>
              </a:rPr>
              <a:t>información requerida</a:t>
            </a:r>
            <a:r>
              <a:rPr lang="es-AR" sz="1200" b="0" i="0" dirty="0">
                <a:solidFill>
                  <a:schemeClr val="bg1"/>
                </a:solidFill>
                <a:effectLst/>
                <a:sym typeface="Wingdings" panose="05000000000000000000" pitchFamily="2" charset="2"/>
              </a:rPr>
              <a:t>, </a:t>
            </a:r>
            <a:r>
              <a:rPr lang="en-US" sz="1200" b="0" dirty="0">
                <a:latin typeface="Franklin Gothic Book" panose="020B0503020102020204" pitchFamily="34" charset="0"/>
              </a:rPr>
              <a:t>¿</a:t>
            </a:r>
            <a:r>
              <a:rPr lang="es-AR" sz="1200" b="0" i="0" dirty="0">
                <a:solidFill>
                  <a:schemeClr val="bg1"/>
                </a:solidFill>
                <a:effectLst/>
                <a:sym typeface="Wingdings" panose="05000000000000000000" pitchFamily="2" charset="2"/>
              </a:rPr>
              <a:t>incluye </a:t>
            </a:r>
            <a:r>
              <a:rPr lang="es-AR" sz="1200" b="1" i="0" dirty="0">
                <a:solidFill>
                  <a:schemeClr val="bg1"/>
                </a:solidFill>
                <a:effectLst/>
                <a:sym typeface="Wingdings" panose="05000000000000000000" pitchFamily="2" charset="2"/>
              </a:rPr>
              <a:t>datos específicos referentes a la identidad </a:t>
            </a:r>
            <a:r>
              <a:rPr lang="es-AR" sz="1200" b="0" i="0" dirty="0">
                <a:solidFill>
                  <a:schemeClr val="bg1"/>
                </a:solidFill>
                <a:effectLst/>
                <a:sym typeface="Wingdings" panose="05000000000000000000" pitchFamily="2" charset="2"/>
              </a:rPr>
              <a:t>de los </a:t>
            </a:r>
            <a:r>
              <a:rPr lang="es-AR" sz="1200" b="0" i="0" dirty="0" err="1">
                <a:solidFill>
                  <a:schemeClr val="bg1"/>
                </a:solidFill>
                <a:effectLst/>
                <a:sym typeface="Wingdings" panose="05000000000000000000" pitchFamily="2" charset="2"/>
              </a:rPr>
              <a:t>BRs</a:t>
            </a:r>
            <a:r>
              <a:rPr lang="es-AR" sz="1200" b="0" i="0" dirty="0">
                <a:solidFill>
                  <a:schemeClr val="bg1"/>
                </a:solidFill>
                <a:effectLst/>
                <a:sym typeface="Wingdings" panose="05000000000000000000" pitchFamily="2" charset="2"/>
              </a:rPr>
              <a:t>, </a:t>
            </a:r>
            <a:r>
              <a:rPr lang="es-AR" sz="1200" b="1" i="0" dirty="0">
                <a:solidFill>
                  <a:schemeClr val="bg1"/>
                </a:solidFill>
                <a:effectLst/>
                <a:sym typeface="Wingdings" panose="05000000000000000000" pitchFamily="2" charset="2"/>
              </a:rPr>
              <a:t>nivel de titularidad </a:t>
            </a:r>
            <a:r>
              <a:rPr lang="es-AR" sz="1200" b="0" i="0" dirty="0">
                <a:solidFill>
                  <a:schemeClr val="bg1"/>
                </a:solidFill>
                <a:effectLst/>
                <a:sym typeface="Wingdings" panose="05000000000000000000" pitchFamily="2" charset="2"/>
              </a:rPr>
              <a:t>y especificaciones respecto de </a:t>
            </a:r>
            <a:r>
              <a:rPr lang="es-AR" sz="1200" b="1" i="0" dirty="0">
                <a:solidFill>
                  <a:schemeClr val="bg1"/>
                </a:solidFill>
                <a:effectLst/>
                <a:sym typeface="Wingdings" panose="05000000000000000000" pitchFamily="2" charset="2"/>
              </a:rPr>
              <a:t>cómo se ejerce la titularidad y/o control</a:t>
            </a:r>
            <a:r>
              <a:rPr lang="es-AR" sz="1200" b="0" i="0" dirty="0">
                <a:solidFill>
                  <a:schemeClr val="bg1"/>
                </a:solidFill>
                <a:effectLst/>
                <a:sym typeface="Wingdings" panose="05000000000000000000" pitchFamily="2" charset="2"/>
              </a:rPr>
              <a:t>?</a:t>
            </a:r>
            <a:endParaRPr lang="en-GB" sz="1200" b="0" dirty="0">
              <a:effectLs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AR" sz="1200" b="0" i="0" dirty="0">
                <a:solidFill>
                  <a:schemeClr val="bg1"/>
                </a:solidFill>
                <a:effectLst/>
                <a:highlight>
                  <a:srgbClr val="FFFF00"/>
                </a:highlight>
                <a:sym typeface="Wingdings" panose="05000000000000000000" pitchFamily="2" charset="2"/>
              </a:rPr>
              <a:t>La información requerida, </a:t>
            </a:r>
            <a:r>
              <a:rPr lang="en-US" sz="1200" b="0" dirty="0">
                <a:highlight>
                  <a:srgbClr val="FFFF00"/>
                </a:highlight>
                <a:latin typeface="Franklin Gothic Book" panose="020B0503020102020204" pitchFamily="34" charset="0"/>
              </a:rPr>
              <a:t>¿</a:t>
            </a:r>
            <a:r>
              <a:rPr lang="es-AR" sz="1200" b="0" i="0" dirty="0">
                <a:solidFill>
                  <a:schemeClr val="bg1"/>
                </a:solidFill>
                <a:effectLst/>
                <a:highlight>
                  <a:srgbClr val="FFFF00"/>
                </a:highlight>
                <a:sym typeface="Wingdings" panose="05000000000000000000" pitchFamily="2" charset="2"/>
              </a:rPr>
              <a:t>incluye </a:t>
            </a:r>
            <a:r>
              <a:rPr lang="es-AR" sz="1200" b="1" i="0" dirty="0">
                <a:solidFill>
                  <a:schemeClr val="bg1"/>
                </a:solidFill>
                <a:effectLst/>
                <a:highlight>
                  <a:srgbClr val="FFFF00"/>
                </a:highlight>
                <a:sym typeface="Wingdings" panose="05000000000000000000" pitchFamily="2" charset="2"/>
              </a:rPr>
              <a:t>detalles específicos sobre la identidad de los </a:t>
            </a:r>
            <a:r>
              <a:rPr lang="es-AR" sz="1200" b="1" i="0" dirty="0" err="1">
                <a:solidFill>
                  <a:schemeClr val="bg1"/>
                </a:solidFill>
                <a:effectLst/>
                <a:highlight>
                  <a:srgbClr val="FFFF00"/>
                </a:highlight>
                <a:sym typeface="Wingdings" panose="05000000000000000000" pitchFamily="2" charset="2"/>
              </a:rPr>
              <a:t>BRs</a:t>
            </a:r>
            <a:r>
              <a:rPr lang="es-AR" sz="1200" b="0" i="0" dirty="0">
                <a:solidFill>
                  <a:schemeClr val="bg1"/>
                </a:solidFill>
                <a:effectLst/>
                <a:highlight>
                  <a:srgbClr val="FFFF00"/>
                </a:highlight>
                <a:sym typeface="Wingdings" panose="05000000000000000000" pitchFamily="2" charset="2"/>
              </a:rPr>
              <a:t>: nacionalidad, país de residencia, identificación de personas políticamente expuestas?</a:t>
            </a:r>
            <a:r>
              <a:rPr lang="en-GB" sz="1200" b="0" dirty="0">
                <a:effectLst/>
                <a:highlight>
                  <a:srgbClr val="FFFF00"/>
                </a:highlight>
              </a:rPr>
              <a:t> (2.5.d)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highlight>
                  <a:srgbClr val="FFFF00"/>
                </a:highlight>
                <a:latin typeface="Franklin Gothic Book" panose="020B0503020102020204" pitchFamily="34" charset="0"/>
              </a:rPr>
              <a:t>¿Se ha </a:t>
            </a:r>
            <a:r>
              <a:rPr lang="en-US" sz="1200" b="0" dirty="0" err="1">
                <a:highlight>
                  <a:srgbClr val="FFFF00"/>
                </a:highlight>
                <a:latin typeface="Franklin Gothic Book" panose="020B0503020102020204" pitchFamily="34" charset="0"/>
              </a:rPr>
              <a:t>establecido</a:t>
            </a:r>
            <a:r>
              <a:rPr lang="en-US" sz="1200" b="0" dirty="0">
                <a:highlight>
                  <a:srgbClr val="FFFF00"/>
                </a:highlight>
                <a:latin typeface="Franklin Gothic Book" panose="020B0503020102020204" pitchFamily="34" charset="0"/>
              </a:rPr>
              <a:t>, por </a:t>
            </a:r>
            <a:r>
              <a:rPr lang="en-US" sz="1200" b="0" dirty="0" err="1">
                <a:highlight>
                  <a:srgbClr val="FFFF00"/>
                </a:highlight>
                <a:latin typeface="Franklin Gothic Book" panose="020B0503020102020204" pitchFamily="34" charset="0"/>
              </a:rPr>
              <a:t>parte</a:t>
            </a:r>
            <a:r>
              <a:rPr lang="en-US" sz="1200" b="0" dirty="0">
                <a:highlight>
                  <a:srgbClr val="FFFF00"/>
                </a:highlight>
                <a:latin typeface="Franklin Gothic Book" panose="020B0503020102020204" pitchFamily="34" charset="0"/>
              </a:rPr>
              <a:t> del GMP o de </a:t>
            </a:r>
            <a:r>
              <a:rPr lang="en-GB" sz="1200" b="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la </a:t>
            </a:r>
            <a:r>
              <a:rPr lang="en-GB" sz="1200" b="0" dirty="0" err="1">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agencia</a:t>
            </a:r>
            <a:r>
              <a:rPr lang="en-GB" sz="1200" b="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en-GB" sz="1200" b="0" dirty="0" err="1">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gubernamental</a:t>
            </a:r>
            <a:r>
              <a:rPr lang="en-GB" sz="1200" b="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en-GB" sz="1200" b="0" dirty="0" err="1">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relevante</a:t>
            </a:r>
            <a:r>
              <a:rPr lang="en-GB" sz="1200" b="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a:t>
            </a:r>
            <a:r>
              <a:rPr lang="en-US" sz="1200" b="0" dirty="0">
                <a:highlight>
                  <a:srgbClr val="FFFF00"/>
                </a:highlight>
                <a:latin typeface="Franklin Gothic Book" panose="020B0503020102020204" pitchFamily="34" charset="0"/>
              </a:rPr>
              <a:t> un </a:t>
            </a:r>
            <a:r>
              <a:rPr lang="en-US" sz="1200" b="1" dirty="0" err="1">
                <a:highlight>
                  <a:srgbClr val="FFFF00"/>
                </a:highlight>
                <a:latin typeface="Franklin Gothic Book" panose="020B0503020102020204" pitchFamily="34" charset="0"/>
              </a:rPr>
              <a:t>enfoque</a:t>
            </a:r>
            <a:r>
              <a:rPr lang="en-US" sz="1200" b="1" dirty="0">
                <a:highlight>
                  <a:srgbClr val="FFFF00"/>
                </a:highlight>
                <a:latin typeface="Franklin Gothic Book" panose="020B0503020102020204" pitchFamily="34" charset="0"/>
              </a:rPr>
              <a:t> </a:t>
            </a:r>
            <a:r>
              <a:rPr lang="en-US" sz="1200" b="1" dirty="0" err="1">
                <a:highlight>
                  <a:srgbClr val="FFFF00"/>
                </a:highlight>
                <a:latin typeface="Franklin Gothic Book" panose="020B0503020102020204" pitchFamily="34" charset="0"/>
              </a:rPr>
              <a:t>mediante</a:t>
            </a:r>
            <a:r>
              <a:rPr lang="en-US" sz="1200" b="1" dirty="0">
                <a:highlight>
                  <a:srgbClr val="FFFF00"/>
                </a:highlight>
                <a:latin typeface="Franklin Gothic Book" panose="020B0503020102020204" pitchFamily="34" charset="0"/>
              </a:rPr>
              <a:t> el </a:t>
            </a:r>
            <a:r>
              <a:rPr lang="en-US" sz="1200" b="1" dirty="0" err="1">
                <a:highlight>
                  <a:srgbClr val="FFFF00"/>
                </a:highlight>
                <a:latin typeface="Franklin Gothic Book" panose="020B0503020102020204" pitchFamily="34" charset="0"/>
              </a:rPr>
              <a:t>cual</a:t>
            </a:r>
            <a:r>
              <a:rPr lang="en-US" sz="1200" b="1" dirty="0">
                <a:highlight>
                  <a:srgbClr val="FFFF00"/>
                </a:highlight>
                <a:latin typeface="Franklin Gothic Book" panose="020B0503020102020204" pitchFamily="34" charset="0"/>
              </a:rPr>
              <a:t> las </a:t>
            </a:r>
            <a:r>
              <a:rPr lang="en-US" sz="1200" b="1" dirty="0" err="1">
                <a:highlight>
                  <a:srgbClr val="FFFF00"/>
                </a:highlight>
                <a:latin typeface="Franklin Gothic Book" panose="020B0503020102020204" pitchFamily="34" charset="0"/>
              </a:rPr>
              <a:t>compañías</a:t>
            </a:r>
            <a:r>
              <a:rPr lang="en-US" sz="1200" b="1" dirty="0">
                <a:highlight>
                  <a:srgbClr val="FFFF00"/>
                </a:highlight>
                <a:latin typeface="Franklin Gothic Book" panose="020B0503020102020204" pitchFamily="34" charset="0"/>
              </a:rPr>
              <a:t> </a:t>
            </a:r>
            <a:r>
              <a:rPr lang="en-US" sz="1200" b="0" dirty="0">
                <a:highlight>
                  <a:srgbClr val="FFFF00"/>
                </a:highlight>
                <a:latin typeface="Franklin Gothic Book" panose="020B0503020102020204" pitchFamily="34" charset="0"/>
              </a:rPr>
              <a:t>que </a:t>
            </a:r>
            <a:r>
              <a:rPr lang="en-US" sz="1200" b="0" dirty="0" err="1">
                <a:highlight>
                  <a:srgbClr val="FFFF00"/>
                </a:highlight>
                <a:latin typeface="Franklin Gothic Book" panose="020B0503020102020204" pitchFamily="34" charset="0"/>
              </a:rPr>
              <a:t>reporan</a:t>
            </a:r>
            <a:r>
              <a:rPr lang="en-US" sz="1200" b="0" dirty="0">
                <a:highlight>
                  <a:srgbClr val="FFFF00"/>
                </a:highlight>
                <a:latin typeface="Franklin Gothic Book" panose="020B0503020102020204" pitchFamily="34" charset="0"/>
              </a:rPr>
              <a:t> BR </a:t>
            </a:r>
            <a:r>
              <a:rPr lang="en-US" sz="1200" b="1" dirty="0" err="1">
                <a:highlight>
                  <a:srgbClr val="FFFF00"/>
                </a:highlight>
                <a:latin typeface="Franklin Gothic Book" panose="020B0503020102020204" pitchFamily="34" charset="0"/>
              </a:rPr>
              <a:t>puedan</a:t>
            </a:r>
            <a:r>
              <a:rPr lang="en-US" sz="1200" b="1" dirty="0">
                <a:highlight>
                  <a:srgbClr val="FFFF00"/>
                </a:highlight>
                <a:latin typeface="Franklin Gothic Book" panose="020B0503020102020204" pitchFamily="34" charset="0"/>
              </a:rPr>
              <a:t> </a:t>
            </a:r>
            <a:r>
              <a:rPr lang="en-US" sz="1200" b="1" dirty="0" err="1">
                <a:highlight>
                  <a:srgbClr val="FFFF00"/>
                </a:highlight>
                <a:latin typeface="Franklin Gothic Book" panose="020B0503020102020204" pitchFamily="34" charset="0"/>
              </a:rPr>
              <a:t>asegurar</a:t>
            </a:r>
            <a:r>
              <a:rPr lang="en-US" sz="1200" b="1" dirty="0">
                <a:highlight>
                  <a:srgbClr val="FFFF00"/>
                </a:highlight>
                <a:latin typeface="Franklin Gothic Book" panose="020B0503020102020204" pitchFamily="34" charset="0"/>
              </a:rPr>
              <a:t> la precision de la </a:t>
            </a:r>
            <a:r>
              <a:rPr lang="en-US" sz="1200" b="1" dirty="0" err="1">
                <a:highlight>
                  <a:srgbClr val="FFFF00"/>
                </a:highlight>
                <a:latin typeface="Franklin Gothic Book" panose="020B0503020102020204" pitchFamily="34" charset="0"/>
              </a:rPr>
              <a:t>información</a:t>
            </a:r>
            <a:r>
              <a:rPr lang="en-US" sz="1200" b="1" dirty="0">
                <a:highlight>
                  <a:srgbClr val="FFFF00"/>
                </a:highlight>
                <a:latin typeface="Franklin Gothic Book" panose="020B0503020102020204" pitchFamily="34" charset="0"/>
              </a:rPr>
              <a:t> </a:t>
            </a:r>
            <a:r>
              <a:rPr lang="en-US" sz="1200" b="0" dirty="0">
                <a:highlight>
                  <a:srgbClr val="FFFF00"/>
                </a:highlight>
                <a:latin typeface="Franklin Gothic Book" panose="020B0503020102020204" pitchFamily="34" charset="0"/>
              </a:rPr>
              <a:t>que </a:t>
            </a:r>
            <a:r>
              <a:rPr lang="en-US" sz="1200" b="0" dirty="0" err="1">
                <a:highlight>
                  <a:srgbClr val="FFFF00"/>
                </a:highlight>
                <a:latin typeface="Franklin Gothic Book" panose="020B0503020102020204" pitchFamily="34" charset="0"/>
              </a:rPr>
              <a:t>proveen</a:t>
            </a:r>
            <a:r>
              <a:rPr lang="en-US" sz="1200" b="0" dirty="0">
                <a:highlight>
                  <a:srgbClr val="FFFF00"/>
                </a:highlight>
                <a:latin typeface="Franklin Gothic Book" panose="020B0503020102020204" pitchFamily="34" charset="0"/>
              </a:rPr>
              <a:t>?</a:t>
            </a:r>
            <a:r>
              <a:rPr lang="nb-NO" sz="1200" b="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en-GB" sz="1200" b="0" dirty="0">
                <a:effectLst/>
                <a:highlight>
                  <a:srgbClr val="FFFF00"/>
                </a:highlight>
              </a:rPr>
              <a:t>(2.5.e)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dirty="0">
                <a:effectLst/>
                <a:highlight>
                  <a:srgbClr val="FFFF00"/>
                </a:highlight>
              </a:rPr>
              <a:t>Para las </a:t>
            </a:r>
            <a:r>
              <a:rPr lang="en-GB" sz="1200" b="1" dirty="0" err="1">
                <a:effectLst/>
                <a:highlight>
                  <a:srgbClr val="FFFF00"/>
                </a:highlight>
              </a:rPr>
              <a:t>compañías</a:t>
            </a:r>
            <a:r>
              <a:rPr lang="en-GB" sz="1200" b="1" dirty="0">
                <a:effectLst/>
                <a:highlight>
                  <a:srgbClr val="FFFF00"/>
                </a:highlight>
              </a:rPr>
              <a:t> que </a:t>
            </a:r>
            <a:r>
              <a:rPr lang="en-GB" sz="1200" b="1" dirty="0" err="1">
                <a:effectLst/>
                <a:highlight>
                  <a:srgbClr val="FFFF00"/>
                </a:highlight>
              </a:rPr>
              <a:t>cotizan</a:t>
            </a:r>
            <a:r>
              <a:rPr lang="en-GB" sz="1200" b="1" dirty="0">
                <a:effectLst/>
                <a:highlight>
                  <a:srgbClr val="FFFF00"/>
                </a:highlight>
              </a:rPr>
              <a:t> </a:t>
            </a:r>
            <a:r>
              <a:rPr lang="en-GB" sz="1200" b="1" dirty="0" err="1">
                <a:effectLst/>
                <a:highlight>
                  <a:srgbClr val="FFFF00"/>
                </a:highlight>
              </a:rPr>
              <a:t>en</a:t>
            </a:r>
            <a:r>
              <a:rPr lang="en-GB" sz="1200" b="1" dirty="0">
                <a:effectLst/>
                <a:highlight>
                  <a:srgbClr val="FFFF00"/>
                </a:highlight>
              </a:rPr>
              <a:t> </a:t>
            </a:r>
            <a:r>
              <a:rPr lang="en-GB" sz="1200" b="1" dirty="0" err="1">
                <a:effectLst/>
                <a:highlight>
                  <a:srgbClr val="FFFF00"/>
                </a:highlight>
              </a:rPr>
              <a:t>bolsa</a:t>
            </a:r>
            <a:r>
              <a:rPr lang="en-GB" sz="1200" b="0" dirty="0">
                <a:effectLst/>
                <a:highlight>
                  <a:srgbClr val="FFFF00"/>
                </a:highlight>
              </a:rPr>
              <a:t>, </a:t>
            </a:r>
            <a:r>
              <a:rPr lang="en-GB" sz="1200" b="0" dirty="0" err="1">
                <a:effectLst/>
                <a:highlight>
                  <a:srgbClr val="FFFF00"/>
                </a:highlight>
              </a:rPr>
              <a:t>incluso</a:t>
            </a:r>
            <a:r>
              <a:rPr lang="en-GB" sz="1200" b="0" dirty="0">
                <a:effectLst/>
                <a:highlight>
                  <a:srgbClr val="FFFF00"/>
                </a:highlight>
              </a:rPr>
              <a:t> </a:t>
            </a:r>
            <a:r>
              <a:rPr lang="nb-NO" dirty="0">
                <a:highlight>
                  <a:srgbClr val="FFFF00"/>
                </a:highlight>
              </a:rPr>
              <a:t>las </a:t>
            </a:r>
            <a:r>
              <a:rPr lang="nb-NO" dirty="0" err="1">
                <a:highlight>
                  <a:srgbClr val="FFFF00"/>
                </a:highlight>
              </a:rPr>
              <a:t>subsidiarias</a:t>
            </a:r>
            <a:r>
              <a:rPr lang="nb-NO" dirty="0">
                <a:highlight>
                  <a:srgbClr val="FFFF00"/>
                </a:highlight>
              </a:rPr>
              <a:t> totalmente </a:t>
            </a:r>
            <a:r>
              <a:rPr lang="nb-NO" dirty="0" err="1">
                <a:highlight>
                  <a:srgbClr val="FFFF00"/>
                </a:highlight>
              </a:rPr>
              <a:t>controladas</a:t>
            </a:r>
            <a:r>
              <a:rPr lang="nb-NO" dirty="0">
                <a:highlight>
                  <a:srgbClr val="FFFF00"/>
                </a:highlight>
              </a:rPr>
              <a:t>, </a:t>
            </a:r>
            <a:r>
              <a:rPr lang="en-US" sz="1200" b="0" dirty="0">
                <a:highlight>
                  <a:srgbClr val="FFFF00"/>
                </a:highlight>
                <a:latin typeface="Franklin Gothic Book" panose="020B0503020102020204" pitchFamily="34" charset="0"/>
              </a:rPr>
              <a:t>¿se ha </a:t>
            </a:r>
            <a:r>
              <a:rPr lang="en-US" sz="1200" b="0" dirty="0" err="1">
                <a:highlight>
                  <a:srgbClr val="FFFF00"/>
                </a:highlight>
                <a:latin typeface="Franklin Gothic Book" panose="020B0503020102020204" pitchFamily="34" charset="0"/>
              </a:rPr>
              <a:t>incluido</a:t>
            </a:r>
            <a:r>
              <a:rPr lang="en-US" sz="1200" b="0" dirty="0">
                <a:highlight>
                  <a:srgbClr val="FFFF00"/>
                </a:highlight>
                <a:latin typeface="Franklin Gothic Book" panose="020B0503020102020204" pitchFamily="34" charset="0"/>
              </a:rPr>
              <a:t> un </a:t>
            </a:r>
            <a:r>
              <a:rPr lang="en-US" sz="1200" b="1" dirty="0">
                <a:highlight>
                  <a:srgbClr val="FFFF00"/>
                </a:highlight>
                <a:latin typeface="Franklin Gothic Book" panose="020B0503020102020204" pitchFamily="34" charset="0"/>
              </a:rPr>
              <a:t>link </a:t>
            </a:r>
            <a:r>
              <a:rPr lang="es-AR" sz="1200" b="1" dirty="0">
                <a:highlight>
                  <a:srgbClr val="FFFF00"/>
                </a:highlight>
                <a:latin typeface="Franklin Gothic Book" panose="020B0503020102020204" pitchFamily="34" charset="0"/>
              </a:rPr>
              <a:t>al </a:t>
            </a:r>
            <a:r>
              <a:rPr lang="es-ES" b="1" dirty="0">
                <a:highlight>
                  <a:srgbClr val="FFFF00"/>
                </a:highlight>
              </a:rPr>
              <a:t>mercado de bolsa </a:t>
            </a:r>
            <a:r>
              <a:rPr lang="es-ES" dirty="0">
                <a:highlight>
                  <a:srgbClr val="FFFF00"/>
                </a:highlight>
              </a:rPr>
              <a:t>donde a fin de facilitar el acceso público a la información sobre sus BR? Este link, </a:t>
            </a:r>
            <a:r>
              <a:rPr lang="en-US" sz="1200" b="0" dirty="0">
                <a:highlight>
                  <a:srgbClr val="FFFF00"/>
                </a:highlight>
                <a:latin typeface="Franklin Gothic Book" panose="020B0503020102020204" pitchFamily="34" charset="0"/>
              </a:rPr>
              <a:t>¿se </a:t>
            </a:r>
            <a:r>
              <a:rPr lang="en-US" sz="1200" b="0" dirty="0" err="1">
                <a:highlight>
                  <a:srgbClr val="FFFF00"/>
                </a:highlight>
                <a:latin typeface="Franklin Gothic Book" panose="020B0503020102020204" pitchFamily="34" charset="0"/>
              </a:rPr>
              <a:t>encuentra</a:t>
            </a:r>
            <a:r>
              <a:rPr lang="en-US" sz="1200" b="0" dirty="0">
                <a:highlight>
                  <a:srgbClr val="FFFF00"/>
                </a:highlight>
                <a:latin typeface="Franklin Gothic Book" panose="020B0503020102020204" pitchFamily="34" charset="0"/>
              </a:rPr>
              <a:t> </a:t>
            </a:r>
            <a:r>
              <a:rPr lang="en-US" sz="1200" b="0" dirty="0" err="1">
                <a:highlight>
                  <a:srgbClr val="FFFF00"/>
                </a:highlight>
                <a:latin typeface="Franklin Gothic Book" panose="020B0503020102020204" pitchFamily="34" charset="0"/>
              </a:rPr>
              <a:t>en</a:t>
            </a:r>
            <a:r>
              <a:rPr lang="en-US" sz="1200" b="0" dirty="0">
                <a:highlight>
                  <a:srgbClr val="FFFF00"/>
                </a:highlight>
                <a:latin typeface="Franklin Gothic Book" panose="020B0503020102020204" pitchFamily="34" charset="0"/>
              </a:rPr>
              <a:t> el </a:t>
            </a:r>
            <a:r>
              <a:rPr lang="en-US" sz="1200" b="0" dirty="0" err="1">
                <a:highlight>
                  <a:srgbClr val="FFFF00"/>
                </a:highlight>
                <a:latin typeface="Franklin Gothic Book" panose="020B0503020102020204" pitchFamily="34" charset="0"/>
              </a:rPr>
              <a:t>reporte</a:t>
            </a:r>
            <a:r>
              <a:rPr lang="en-US" sz="1200" b="0" dirty="0">
                <a:highlight>
                  <a:srgbClr val="FFFF00"/>
                </a:highlight>
                <a:latin typeface="Franklin Gothic Book" panose="020B0503020102020204" pitchFamily="34" charset="0"/>
              </a:rPr>
              <a:t> de EITI o </a:t>
            </a:r>
            <a:r>
              <a:rPr lang="en-US" sz="1200" b="0" dirty="0" err="1">
                <a:highlight>
                  <a:srgbClr val="FFFF00"/>
                </a:highlight>
                <a:latin typeface="Franklin Gothic Book" panose="020B0503020102020204" pitchFamily="34" charset="0"/>
              </a:rPr>
              <a:t>en</a:t>
            </a:r>
            <a:r>
              <a:rPr lang="en-US" sz="1200" b="0" dirty="0">
                <a:highlight>
                  <a:srgbClr val="FFFF00"/>
                </a:highlight>
                <a:latin typeface="Franklin Gothic Book" panose="020B0503020102020204" pitchFamily="34" charset="0"/>
              </a:rPr>
              <a:t> el </a:t>
            </a:r>
            <a:r>
              <a:rPr lang="en-US" sz="1200" b="0" dirty="0" err="1">
                <a:highlight>
                  <a:srgbClr val="FFFF00"/>
                </a:highlight>
                <a:latin typeface="Franklin Gothic Book" panose="020B0503020102020204" pitchFamily="34" charset="0"/>
              </a:rPr>
              <a:t>registro</a:t>
            </a:r>
            <a:r>
              <a:rPr lang="en-US" sz="1200" b="0" dirty="0">
                <a:highlight>
                  <a:srgbClr val="FFFF00"/>
                </a:highlight>
                <a:latin typeface="Franklin Gothic Book" panose="020B0503020102020204" pitchFamily="34" charset="0"/>
              </a:rPr>
              <a:t> </a:t>
            </a:r>
            <a:r>
              <a:rPr lang="en-US" sz="1200" b="0" dirty="0" err="1">
                <a:highlight>
                  <a:srgbClr val="FFFF00"/>
                </a:highlight>
                <a:latin typeface="Franklin Gothic Book" panose="020B0503020102020204" pitchFamily="34" charset="0"/>
              </a:rPr>
              <a:t>público</a:t>
            </a:r>
            <a:r>
              <a:rPr lang="en-US" sz="1200" b="0" dirty="0">
                <a:highlight>
                  <a:srgbClr val="FFFF00"/>
                </a:highlight>
                <a:latin typeface="Franklin Gothic Book" panose="020B0503020102020204" pitchFamily="34" charset="0"/>
              </a:rPr>
              <a:t>?</a:t>
            </a:r>
            <a:r>
              <a:rPr lang="nb-NO" dirty="0">
                <a:highlight>
                  <a:srgbClr val="FFFF00"/>
                </a:highlight>
              </a:rPr>
              <a:t> </a:t>
            </a:r>
            <a:r>
              <a:rPr lang="en-GB" sz="1200" b="0" dirty="0">
                <a:effectLst/>
                <a:highlight>
                  <a:srgbClr val="FFFF00"/>
                </a:highlight>
              </a:rPr>
              <a:t>(2.5.f)</a:t>
            </a:r>
            <a:endParaRPr lang="nb-NO" sz="1200" b="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highlight>
                  <a:srgbClr val="FFFF00"/>
                </a:highlight>
                <a:latin typeface="Franklin Gothic Book" panose="020B0503020102020204" pitchFamily="34" charset="0"/>
              </a:rPr>
              <a:t>¿</a:t>
            </a:r>
            <a:r>
              <a:rPr lang="en-GB" sz="1200" b="0" dirty="0">
                <a:effectLst/>
                <a:highlight>
                  <a:srgbClr val="FFFF00"/>
                </a:highlight>
              </a:rPr>
              <a:t>Hay </a:t>
            </a:r>
            <a:r>
              <a:rPr lang="en-GB" sz="1200" b="0" dirty="0" err="1">
                <a:effectLst/>
                <a:highlight>
                  <a:srgbClr val="FFFF00"/>
                </a:highlight>
              </a:rPr>
              <a:t>disponibilidad</a:t>
            </a:r>
            <a:r>
              <a:rPr lang="en-GB" sz="1200" b="0" dirty="0">
                <a:effectLst/>
                <a:highlight>
                  <a:srgbClr val="FFFF00"/>
                </a:highlight>
              </a:rPr>
              <a:t> </a:t>
            </a:r>
            <a:r>
              <a:rPr lang="en-GB" sz="1200" b="0" dirty="0" err="1">
                <a:effectLst/>
                <a:highlight>
                  <a:srgbClr val="FFFF00"/>
                </a:highlight>
              </a:rPr>
              <a:t>pública</a:t>
            </a:r>
            <a:r>
              <a:rPr lang="en-GB" sz="1200" b="0" dirty="0">
                <a:effectLst/>
                <a:highlight>
                  <a:srgbClr val="FFFF00"/>
                </a:highlight>
              </a:rPr>
              <a:t> </a:t>
            </a:r>
            <a:r>
              <a:rPr lang="en-GB" sz="1200" b="1" dirty="0">
                <a:effectLst/>
                <a:highlight>
                  <a:srgbClr val="FFFF00"/>
                </a:highlight>
              </a:rPr>
              <a:t>de </a:t>
            </a:r>
            <a:r>
              <a:rPr lang="en-GB" sz="1200" b="1" dirty="0" err="1">
                <a:effectLst/>
                <a:highlight>
                  <a:srgbClr val="FFFF00"/>
                </a:highlight>
              </a:rPr>
              <a:t>información</a:t>
            </a:r>
            <a:r>
              <a:rPr lang="en-GB" sz="1200" b="1" dirty="0">
                <a:effectLst/>
                <a:highlight>
                  <a:srgbClr val="FFFF00"/>
                </a:highlight>
              </a:rPr>
              <a:t> </a:t>
            </a:r>
            <a:r>
              <a:rPr lang="en-GB" sz="1200" b="1" dirty="0" err="1">
                <a:effectLst/>
                <a:highlight>
                  <a:srgbClr val="FFFF00"/>
                </a:highlight>
              </a:rPr>
              <a:t>acerca</a:t>
            </a:r>
            <a:r>
              <a:rPr lang="en-GB" sz="1200" b="1" dirty="0">
                <a:effectLst/>
                <a:highlight>
                  <a:srgbClr val="FFFF00"/>
                </a:highlight>
              </a:rPr>
              <a:t> de los </a:t>
            </a:r>
            <a:r>
              <a:rPr lang="en-GB" sz="1200" b="1" dirty="0" err="1">
                <a:effectLst/>
                <a:highlight>
                  <a:srgbClr val="FFFF00"/>
                </a:highlight>
              </a:rPr>
              <a:t>titulares</a:t>
            </a:r>
            <a:r>
              <a:rPr lang="en-GB" sz="1200" b="1" dirty="0">
                <a:effectLst/>
                <a:highlight>
                  <a:srgbClr val="FFFF00"/>
                </a:highlight>
              </a:rPr>
              <a:t> </a:t>
            </a:r>
            <a:r>
              <a:rPr lang="en-GB" sz="1200" b="1" dirty="0" err="1">
                <a:effectLst/>
                <a:highlight>
                  <a:srgbClr val="FFFF00"/>
                </a:highlight>
              </a:rPr>
              <a:t>legales</a:t>
            </a:r>
            <a:r>
              <a:rPr lang="en-GB" sz="1200" b="1" dirty="0">
                <a:effectLst/>
                <a:highlight>
                  <a:srgbClr val="FFFF00"/>
                </a:highlight>
              </a:rPr>
              <a:t> </a:t>
            </a:r>
            <a:r>
              <a:rPr lang="en-GB" sz="1200" b="0" dirty="0">
                <a:effectLst/>
                <a:highlight>
                  <a:srgbClr val="FFFF00"/>
                </a:highlight>
              </a:rPr>
              <a:t>de las </a:t>
            </a:r>
            <a:r>
              <a:rPr lang="en-GB" sz="1200" b="0" dirty="0" err="1">
                <a:effectLst/>
                <a:highlight>
                  <a:srgbClr val="FFFF00"/>
                </a:highlight>
              </a:rPr>
              <a:t>compañías</a:t>
            </a:r>
            <a:r>
              <a:rPr lang="en-GB" sz="1200" b="0" dirty="0">
                <a:effectLst/>
                <a:highlight>
                  <a:srgbClr val="FFFF00"/>
                </a:highlight>
              </a:rPr>
              <a:t>? (2.5.g)</a:t>
            </a:r>
            <a:endParaRPr lang="nb-NO" sz="1200" b="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b-NO" sz="1200" b="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b-NO" sz="1200" b="0" dirty="0">
              <a:effectLst/>
              <a:highlight>
                <a:srgbClr val="FFFF00"/>
              </a:highligh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b-NO" sz="1200" b="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b-NO" sz="1200" b="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b-NO" sz="1200" b="0" dirty="0">
              <a:effectLst/>
              <a:highlight>
                <a:srgbClr val="FFFF00"/>
              </a:highligh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b-NO" sz="12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b-NO" sz="1200" b="0" dirty="0">
              <a:effectLs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b-NO" sz="1200" b="0" dirty="0">
              <a:effectLs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b-NO" sz="12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b="0" i="1" dirty="0">
              <a:effectLs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b-NO" sz="1200" i="0" dirty="0"/>
          </a:p>
          <a:p>
            <a:endParaRPr lang="nb-NO" dirty="0"/>
          </a:p>
        </p:txBody>
      </p:sp>
      <p:sp>
        <p:nvSpPr>
          <p:cNvPr id="4" name="Slide Number Placeholder 3"/>
          <p:cNvSpPr>
            <a:spLocks noGrp="1"/>
          </p:cNvSpPr>
          <p:nvPr>
            <p:ph type="sldNum" sz="quarter" idx="5"/>
          </p:nvPr>
        </p:nvSpPr>
        <p:spPr/>
        <p:txBody>
          <a:bodyPr/>
          <a:lstStyle/>
          <a:p>
            <a:fld id="{87FF85A0-94F3-CE4F-A9B6-3347E874EA80}" type="slidenum">
              <a:rPr lang="en-GB" smtClean="0"/>
              <a:t>18</a:t>
            </a:fld>
            <a:endParaRPr lang="en-GB"/>
          </a:p>
        </p:txBody>
      </p:sp>
    </p:spTree>
    <p:extLst>
      <p:ext uri="{BB962C8B-B14F-4D97-AF65-F5344CB8AC3E}">
        <p14:creationId xmlns:p14="http://schemas.microsoft.com/office/powerpoint/2010/main" val="1987672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b="0" dirty="0">
                <a:highlight>
                  <a:srgbClr val="FFFF00"/>
                </a:highlight>
              </a:rPr>
              <a:t>Preguntas de la fase inicial (CONT.)</a:t>
            </a:r>
          </a:p>
          <a:p>
            <a:endParaRPr lang="es-AR" b="0" dirty="0">
              <a:highlight>
                <a:srgbClr val="FFFF00"/>
              </a:highligh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9"/>
              <a:tabLst/>
              <a:defRPr/>
            </a:pPr>
            <a:r>
              <a:rPr kumimoji="0" lang="es-AR"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El país implementador, </a:t>
            </a:r>
            <a:r>
              <a:rPr kumimoji="0" lang="es-AR" sz="1200" b="0" i="0" u="none" strike="noStrike" kern="1200" cap="none" spc="0" normalizeH="0" baseline="0" noProof="0" dirty="0">
                <a:ln>
                  <a:noFill/>
                </a:ln>
                <a:solidFill>
                  <a:prstClr val="black"/>
                </a:solidFill>
                <a:effectLst/>
                <a:highlight>
                  <a:srgbClr val="FFFF00"/>
                </a:highlight>
                <a:uLnTx/>
                <a:uFillTx/>
                <a:latin typeface="Franklin Gothic Book" panose="020B0503020102020204" pitchFamily="34" charset="0"/>
                <a:ea typeface="+mn-ea"/>
                <a:cs typeface="+mn-cs"/>
              </a:rPr>
              <a:t>¿hace </a:t>
            </a:r>
            <a:r>
              <a:rPr kumimoji="0" lang="es-AR"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que se </a:t>
            </a:r>
            <a:r>
              <a:rPr kumimoji="0" lang="es-AR" sz="1200" b="0" i="0" u="none" strike="noStrike" kern="1200" cap="none" spc="0" normalizeH="0" baseline="0" noProof="0" dirty="0" err="1">
                <a:ln>
                  <a:noFill/>
                </a:ln>
                <a:solidFill>
                  <a:prstClr val="black"/>
                </a:solidFill>
                <a:effectLst/>
                <a:highlight>
                  <a:srgbClr val="FFFF00"/>
                </a:highlight>
                <a:uLnTx/>
                <a:uFillTx/>
                <a:latin typeface="+mn-lt"/>
                <a:ea typeface="+mn-ea"/>
                <a:cs typeface="+mn-cs"/>
              </a:rPr>
              <a:t>divulge</a:t>
            </a:r>
            <a:r>
              <a:rPr kumimoji="0" lang="es-AR"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 públicamente la información referente a los BR de las compañías que </a:t>
            </a:r>
            <a:r>
              <a:rPr kumimoji="0" lang="es-AR" sz="1200" b="0" i="0" u="none" strike="noStrike" kern="1200" cap="none" spc="0" normalizeH="0" baseline="0" noProof="0" dirty="0">
                <a:ln>
                  <a:noFill/>
                </a:ln>
                <a:solidFill>
                  <a:prstClr val="white"/>
                </a:solidFill>
                <a:effectLst/>
                <a:highlight>
                  <a:srgbClr val="FFFF00"/>
                </a:highlight>
                <a:uLnTx/>
                <a:uFillTx/>
                <a:latin typeface="+mn-lt"/>
                <a:ea typeface="+mn-ea"/>
                <a:cs typeface="+mn-cs"/>
              </a:rPr>
              <a:t>aplican/operan/poseen un interés en la producción o exploración de petróleo / gas / minería? </a:t>
            </a:r>
            <a:r>
              <a:rPr kumimoji="0" lang="es-AR" sz="1200" b="0" i="0" u="none" strike="noStrike" kern="1200" cap="none" spc="0" normalizeH="0" baseline="0" noProof="0" dirty="0">
                <a:ln>
                  <a:noFill/>
                </a:ln>
                <a:solidFill>
                  <a:prstClr val="black"/>
                </a:solidFill>
                <a:effectLst/>
                <a:highlight>
                  <a:srgbClr val="FFFF00"/>
                </a:highlight>
                <a:uLnTx/>
                <a:uFillTx/>
                <a:latin typeface="Franklin Gothic Book" panose="020B0503020102020204" pitchFamily="34" charset="0"/>
                <a:ea typeface="+mn-ea"/>
                <a:cs typeface="+mn-cs"/>
              </a:rPr>
              <a:t>¿</a:t>
            </a:r>
            <a:r>
              <a:rPr kumimoji="0" lang="es-AR" sz="1200" b="0" i="0" u="none" strike="noStrike" kern="1200" cap="none" spc="0" normalizeH="0" baseline="0" noProof="0" dirty="0">
                <a:ln>
                  <a:noFill/>
                </a:ln>
                <a:solidFill>
                  <a:prstClr val="white"/>
                </a:solidFill>
                <a:effectLst/>
                <a:highlight>
                  <a:srgbClr val="FFFF00"/>
                </a:highlight>
                <a:uLnTx/>
                <a:uFillTx/>
                <a:latin typeface="+mn-lt"/>
                <a:ea typeface="+mn-ea"/>
                <a:cs typeface="+mn-cs"/>
              </a:rPr>
              <a:t>Existe un marco legal que apoye esta solicitud?</a:t>
            </a:r>
            <a:r>
              <a:rPr kumimoji="0" lang="es-AR" sz="1200" b="0" i="0" u="none" strike="noStrike" kern="1200" cap="none" spc="0" normalizeH="0" baseline="0" noProof="0" dirty="0">
                <a:ln>
                  <a:noFill/>
                </a:ln>
                <a:solidFill>
                  <a:prstClr val="black"/>
                </a:solidFill>
                <a:effectLst/>
                <a:highlight>
                  <a:srgbClr val="FFFF00"/>
                </a:highlight>
                <a:uLnTx/>
                <a:uFillTx/>
                <a:latin typeface="+mn-lt"/>
                <a:ea typeface="+mn-ea"/>
                <a:cs typeface="+mn-cs"/>
                <a:sym typeface="Wingdings" panose="05000000000000000000" pitchFamily="2" charset="2"/>
              </a:rPr>
              <a:t> </a:t>
            </a:r>
            <a:r>
              <a:rPr kumimoji="0" lang="es-AR"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2.5.c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9"/>
              <a:tabLst/>
              <a:defRPr/>
            </a:pPr>
            <a:r>
              <a:rPr kumimoji="0" lang="es-AR"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Las compañías que </a:t>
            </a:r>
            <a:r>
              <a:rPr kumimoji="0" lang="es-AR" sz="1200" b="0" i="0" u="none" strike="noStrike" kern="1200" cap="none" spc="0" normalizeH="0" baseline="0" noProof="0" dirty="0">
                <a:ln>
                  <a:noFill/>
                </a:ln>
                <a:solidFill>
                  <a:prstClr val="white"/>
                </a:solidFill>
                <a:effectLst/>
                <a:highlight>
                  <a:srgbClr val="FFFF00"/>
                </a:highlight>
                <a:uLnTx/>
                <a:uFillTx/>
                <a:latin typeface="+mn-lt"/>
                <a:ea typeface="+mn-ea"/>
                <a:cs typeface="+mn-cs"/>
              </a:rPr>
              <a:t>aplican/operan/poseen un interés en la producción o exploración de petróleo / gas / minería, </a:t>
            </a:r>
            <a:r>
              <a:rPr kumimoji="0" lang="es-AR" sz="1200" b="0" i="0" u="none" strike="noStrike" kern="1200" cap="none" spc="0" normalizeH="0" baseline="0" noProof="0" dirty="0">
                <a:ln>
                  <a:noFill/>
                </a:ln>
                <a:solidFill>
                  <a:prstClr val="black"/>
                </a:solidFill>
                <a:effectLst/>
                <a:highlight>
                  <a:srgbClr val="FFFF00"/>
                </a:highlight>
                <a:uLnTx/>
                <a:uFillTx/>
                <a:latin typeface="Franklin Gothic Book" panose="020B0503020102020204" pitchFamily="34" charset="0"/>
                <a:ea typeface="+mn-ea"/>
                <a:cs typeface="+mn-cs"/>
              </a:rPr>
              <a:t>¿h</a:t>
            </a:r>
            <a:r>
              <a:rPr kumimoji="0" lang="es-AR"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an divulgado la información referente a sus BR</a:t>
            </a:r>
            <a:r>
              <a:rPr kumimoji="0" lang="es-AR" sz="1200" b="0" i="0" u="none" strike="noStrike" kern="1200" cap="none" spc="0" normalizeH="0" baseline="0" noProof="0" dirty="0">
                <a:ln>
                  <a:noFill/>
                </a:ln>
                <a:solidFill>
                  <a:prstClr val="white"/>
                </a:solidFill>
                <a:effectLst/>
                <a:highlight>
                  <a:srgbClr val="FFFF00"/>
                </a:highlight>
                <a:uLnTx/>
                <a:uFillTx/>
                <a:latin typeface="+mn-lt"/>
                <a:ea typeface="+mn-ea"/>
                <a:cs typeface="+mn-cs"/>
              </a:rPr>
              <a:t>? </a:t>
            </a:r>
            <a:r>
              <a:rPr kumimoji="0" lang="es-AR" sz="1200" b="0" i="0" u="none" strike="noStrike" kern="1200" cap="none" spc="0" normalizeH="0" baseline="0" noProof="0" dirty="0">
                <a:ln>
                  <a:noFill/>
                </a:ln>
                <a:solidFill>
                  <a:prstClr val="black"/>
                </a:solidFill>
                <a:effectLst/>
                <a:highlight>
                  <a:srgbClr val="FFFF00"/>
                </a:highlight>
                <a:uLnTx/>
                <a:uFillTx/>
                <a:latin typeface="+mn-lt"/>
                <a:ea typeface="+mn-ea"/>
                <a:cs typeface="+mn-cs"/>
                <a:sym typeface="Wingdings" panose="05000000000000000000" pitchFamily="2" charset="2"/>
              </a:rPr>
              <a:t> </a:t>
            </a:r>
            <a:r>
              <a:rPr kumimoji="0" lang="es-AR"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2.5.c</a:t>
            </a:r>
            <a:r>
              <a:rPr kumimoji="0" lang="es-AR" sz="1200" b="0" i="0" u="none" strike="noStrike" kern="1200" cap="none" spc="0" normalizeH="0" baseline="0" noProof="0" dirty="0">
                <a:ln>
                  <a:noFill/>
                </a:ln>
                <a:solidFill>
                  <a:prstClr val="white"/>
                </a:solidFill>
                <a:effectLst/>
                <a:highlight>
                  <a:srgbClr val="FFFF00"/>
                </a:highlight>
                <a:uLnTx/>
                <a:uFillTx/>
                <a:latin typeface="+mn-lt"/>
                <a:ea typeface="+mn-ea"/>
                <a:cs typeface="+mn-cs"/>
                <a:sym typeface="Wingdings" panose="05000000000000000000" pitchFamily="2" charset="2"/>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9"/>
              <a:tabLst/>
              <a:defRPr/>
            </a:pPr>
            <a:r>
              <a:rPr kumimoji="0" lang="es-AR" sz="1200" b="0" i="0" u="none" strike="noStrike" kern="1200" cap="none" spc="0" normalizeH="0" baseline="0" noProof="0" dirty="0">
                <a:ln>
                  <a:noFill/>
                </a:ln>
                <a:solidFill>
                  <a:prstClr val="white"/>
                </a:solidFill>
                <a:effectLst/>
                <a:highlight>
                  <a:srgbClr val="FFFF00"/>
                </a:highlight>
                <a:uLnTx/>
                <a:uFillTx/>
                <a:latin typeface="+mn-lt"/>
                <a:ea typeface="+mn-ea"/>
                <a:cs typeface="+mn-cs"/>
                <a:sym typeface="Wingdings" panose="05000000000000000000" pitchFamily="2" charset="2"/>
              </a:rPr>
              <a:t>La información requerida, </a:t>
            </a:r>
            <a:r>
              <a:rPr kumimoji="0" lang="es-AR" sz="1200" b="0" i="0" u="none" strike="noStrike" kern="1200" cap="none" spc="0" normalizeH="0" baseline="0" noProof="0" dirty="0">
                <a:ln>
                  <a:noFill/>
                </a:ln>
                <a:solidFill>
                  <a:prstClr val="black"/>
                </a:solidFill>
                <a:effectLst/>
                <a:highlight>
                  <a:srgbClr val="FFFF00"/>
                </a:highlight>
                <a:uLnTx/>
                <a:uFillTx/>
                <a:latin typeface="Franklin Gothic Book" panose="020B0503020102020204" pitchFamily="34" charset="0"/>
                <a:ea typeface="+mn-ea"/>
                <a:cs typeface="+mn-cs"/>
              </a:rPr>
              <a:t>¿</a:t>
            </a:r>
            <a:r>
              <a:rPr kumimoji="0" lang="es-AR" sz="1200" b="0" i="0" u="none" strike="noStrike" kern="1200" cap="none" spc="0" normalizeH="0" baseline="0" noProof="0" dirty="0">
                <a:ln>
                  <a:noFill/>
                </a:ln>
                <a:solidFill>
                  <a:prstClr val="white"/>
                </a:solidFill>
                <a:effectLst/>
                <a:highlight>
                  <a:srgbClr val="FFFF00"/>
                </a:highlight>
                <a:uLnTx/>
                <a:uFillTx/>
                <a:latin typeface="+mn-lt"/>
                <a:ea typeface="+mn-ea"/>
                <a:cs typeface="+mn-cs"/>
                <a:sym typeface="Wingdings" panose="05000000000000000000" pitchFamily="2" charset="2"/>
              </a:rPr>
              <a:t>incluye datos específicos referentes a la identidad de los </a:t>
            </a:r>
            <a:r>
              <a:rPr kumimoji="0" lang="es-AR" sz="1200" b="0" i="0" u="none" strike="noStrike" kern="1200" cap="none" spc="0" normalizeH="0" baseline="0" noProof="0" dirty="0" err="1">
                <a:ln>
                  <a:noFill/>
                </a:ln>
                <a:solidFill>
                  <a:prstClr val="white"/>
                </a:solidFill>
                <a:effectLst/>
                <a:highlight>
                  <a:srgbClr val="FFFF00"/>
                </a:highlight>
                <a:uLnTx/>
                <a:uFillTx/>
                <a:latin typeface="+mn-lt"/>
                <a:ea typeface="+mn-ea"/>
                <a:cs typeface="+mn-cs"/>
                <a:sym typeface="Wingdings" panose="05000000000000000000" pitchFamily="2" charset="2"/>
              </a:rPr>
              <a:t>BRs</a:t>
            </a:r>
            <a:r>
              <a:rPr kumimoji="0" lang="es-AR" sz="1200" b="0" i="0" u="none" strike="noStrike" kern="1200" cap="none" spc="0" normalizeH="0" baseline="0" noProof="0" dirty="0">
                <a:ln>
                  <a:noFill/>
                </a:ln>
                <a:solidFill>
                  <a:prstClr val="white"/>
                </a:solidFill>
                <a:effectLst/>
                <a:highlight>
                  <a:srgbClr val="FFFF00"/>
                </a:highlight>
                <a:uLnTx/>
                <a:uFillTx/>
                <a:latin typeface="+mn-lt"/>
                <a:ea typeface="+mn-ea"/>
                <a:cs typeface="+mn-cs"/>
                <a:sym typeface="Wingdings" panose="05000000000000000000" pitchFamily="2" charset="2"/>
              </a:rPr>
              <a:t>, nivel de titularidad y especificaciones respecto de cómo se ejerce la titularidad y/o control?</a:t>
            </a:r>
            <a:endParaRPr kumimoji="0" lang="es-AR" sz="1200" b="0" i="0" u="none" strike="noStrike" kern="1200" cap="none" spc="0" normalizeH="0" baseline="0" noProof="0" dirty="0">
              <a:ln>
                <a:noFill/>
              </a:ln>
              <a:solidFill>
                <a:prstClr val="black"/>
              </a:solidFill>
              <a:effectLst/>
              <a:highlight>
                <a:srgbClr val="FFFF00"/>
              </a:highligh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9"/>
              <a:tabLst/>
              <a:defRPr/>
            </a:pPr>
            <a:r>
              <a:rPr kumimoji="0" lang="es-AR" sz="1200" b="0" i="0" u="none" strike="noStrike" kern="1200" cap="none" spc="0" normalizeH="0" baseline="0" noProof="0" dirty="0">
                <a:ln>
                  <a:noFill/>
                </a:ln>
                <a:solidFill>
                  <a:prstClr val="white"/>
                </a:solidFill>
                <a:effectLst/>
                <a:highlight>
                  <a:srgbClr val="FFFF00"/>
                </a:highlight>
                <a:uLnTx/>
                <a:uFillTx/>
                <a:latin typeface="+mn-lt"/>
                <a:ea typeface="+mn-ea"/>
                <a:cs typeface="+mn-cs"/>
                <a:sym typeface="Wingdings" panose="05000000000000000000" pitchFamily="2" charset="2"/>
              </a:rPr>
              <a:t>La información requerida, </a:t>
            </a:r>
            <a:r>
              <a:rPr kumimoji="0" lang="es-AR" sz="1200" b="0" i="0" u="none" strike="noStrike" kern="1200" cap="none" spc="0" normalizeH="0" baseline="0" noProof="0" dirty="0">
                <a:ln>
                  <a:noFill/>
                </a:ln>
                <a:solidFill>
                  <a:prstClr val="black"/>
                </a:solidFill>
                <a:effectLst/>
                <a:highlight>
                  <a:srgbClr val="FFFF00"/>
                </a:highlight>
                <a:uLnTx/>
                <a:uFillTx/>
                <a:latin typeface="Franklin Gothic Book" panose="020B0503020102020204" pitchFamily="34" charset="0"/>
                <a:ea typeface="+mn-ea"/>
                <a:cs typeface="+mn-cs"/>
              </a:rPr>
              <a:t>¿</a:t>
            </a:r>
            <a:r>
              <a:rPr kumimoji="0" lang="es-AR" sz="1200" b="0" i="0" u="none" strike="noStrike" kern="1200" cap="none" spc="0" normalizeH="0" baseline="0" noProof="0" dirty="0">
                <a:ln>
                  <a:noFill/>
                </a:ln>
                <a:solidFill>
                  <a:prstClr val="white"/>
                </a:solidFill>
                <a:effectLst/>
                <a:highlight>
                  <a:srgbClr val="FFFF00"/>
                </a:highlight>
                <a:uLnTx/>
                <a:uFillTx/>
                <a:latin typeface="+mn-lt"/>
                <a:ea typeface="+mn-ea"/>
                <a:cs typeface="+mn-cs"/>
                <a:sym typeface="Wingdings" panose="05000000000000000000" pitchFamily="2" charset="2"/>
              </a:rPr>
              <a:t>incluye detalles específicos sobre la identidad de los </a:t>
            </a:r>
            <a:r>
              <a:rPr kumimoji="0" lang="es-AR" sz="1200" b="0" i="0" u="none" strike="noStrike" kern="1200" cap="none" spc="0" normalizeH="0" baseline="0" noProof="0" dirty="0" err="1">
                <a:ln>
                  <a:noFill/>
                </a:ln>
                <a:solidFill>
                  <a:prstClr val="white"/>
                </a:solidFill>
                <a:effectLst/>
                <a:highlight>
                  <a:srgbClr val="FFFF00"/>
                </a:highlight>
                <a:uLnTx/>
                <a:uFillTx/>
                <a:latin typeface="+mn-lt"/>
                <a:ea typeface="+mn-ea"/>
                <a:cs typeface="+mn-cs"/>
                <a:sym typeface="Wingdings" panose="05000000000000000000" pitchFamily="2" charset="2"/>
              </a:rPr>
              <a:t>BRs</a:t>
            </a:r>
            <a:r>
              <a:rPr kumimoji="0" lang="es-AR" sz="1200" b="0" i="0" u="none" strike="noStrike" kern="1200" cap="none" spc="0" normalizeH="0" baseline="0" noProof="0" dirty="0">
                <a:ln>
                  <a:noFill/>
                </a:ln>
                <a:solidFill>
                  <a:prstClr val="white"/>
                </a:solidFill>
                <a:effectLst/>
                <a:highlight>
                  <a:srgbClr val="FFFF00"/>
                </a:highlight>
                <a:uLnTx/>
                <a:uFillTx/>
                <a:latin typeface="+mn-lt"/>
                <a:ea typeface="+mn-ea"/>
                <a:cs typeface="+mn-cs"/>
                <a:sym typeface="Wingdings" panose="05000000000000000000" pitchFamily="2" charset="2"/>
              </a:rPr>
              <a:t>: nacionalidad, país de residencia, identificación de personas políticamente expuestas?</a:t>
            </a:r>
            <a:r>
              <a:rPr kumimoji="0" lang="es-AR"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 (2.5.d)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9"/>
              <a:tabLst/>
              <a:defRPr/>
            </a:pPr>
            <a:r>
              <a:rPr kumimoji="0" lang="es-AR" sz="1200" b="0" i="0" u="none" strike="noStrike" kern="1200" cap="none" spc="0" normalizeH="0" baseline="0" noProof="0" dirty="0">
                <a:ln>
                  <a:noFill/>
                </a:ln>
                <a:solidFill>
                  <a:prstClr val="black"/>
                </a:solidFill>
                <a:effectLst/>
                <a:highlight>
                  <a:srgbClr val="FFFF00"/>
                </a:highlight>
                <a:uLnTx/>
                <a:uFillTx/>
                <a:latin typeface="Franklin Gothic Book" panose="020B0503020102020204" pitchFamily="34" charset="0"/>
                <a:ea typeface="+mn-ea"/>
                <a:cs typeface="+mn-cs"/>
              </a:rPr>
              <a:t>¿Se ha establecido, por parte del GMP o de </a:t>
            </a:r>
            <a:r>
              <a:rPr kumimoji="0" lang="es-AR" sz="12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Times New Roman" panose="02020603050405020304" pitchFamily="18" charset="0"/>
                <a:cs typeface="Times New Roman" panose="02020603050405020304" pitchFamily="18" charset="0"/>
              </a:rPr>
              <a:t>la agencia gubernamental relevante,</a:t>
            </a:r>
            <a:r>
              <a:rPr kumimoji="0" lang="es-AR" sz="1200" b="0" i="0" u="none" strike="noStrike" kern="1200" cap="none" spc="0" normalizeH="0" baseline="0" noProof="0" dirty="0">
                <a:ln>
                  <a:noFill/>
                </a:ln>
                <a:solidFill>
                  <a:prstClr val="black"/>
                </a:solidFill>
                <a:effectLst/>
                <a:highlight>
                  <a:srgbClr val="FFFF00"/>
                </a:highlight>
                <a:uLnTx/>
                <a:uFillTx/>
                <a:latin typeface="Franklin Gothic Book" panose="020B0503020102020204" pitchFamily="34" charset="0"/>
                <a:ea typeface="+mn-ea"/>
                <a:cs typeface="+mn-cs"/>
              </a:rPr>
              <a:t> un enfoque mediante el cual las compañías que </a:t>
            </a:r>
            <a:r>
              <a:rPr kumimoji="0" lang="es-AR" sz="1200" b="0" i="0" u="none" strike="noStrike" kern="1200" cap="none" spc="0" normalizeH="0" baseline="0" noProof="0" dirty="0" err="1">
                <a:ln>
                  <a:noFill/>
                </a:ln>
                <a:solidFill>
                  <a:prstClr val="black"/>
                </a:solidFill>
                <a:effectLst/>
                <a:highlight>
                  <a:srgbClr val="FFFF00"/>
                </a:highlight>
                <a:uLnTx/>
                <a:uFillTx/>
                <a:latin typeface="Franklin Gothic Book" panose="020B0503020102020204" pitchFamily="34" charset="0"/>
                <a:ea typeface="+mn-ea"/>
                <a:cs typeface="+mn-cs"/>
              </a:rPr>
              <a:t>reporan</a:t>
            </a:r>
            <a:r>
              <a:rPr kumimoji="0" lang="es-AR" sz="1200" b="0" i="0" u="none" strike="noStrike" kern="1200" cap="none" spc="0" normalizeH="0" baseline="0" noProof="0" dirty="0">
                <a:ln>
                  <a:noFill/>
                </a:ln>
                <a:solidFill>
                  <a:prstClr val="black"/>
                </a:solidFill>
                <a:effectLst/>
                <a:highlight>
                  <a:srgbClr val="FFFF00"/>
                </a:highlight>
                <a:uLnTx/>
                <a:uFillTx/>
                <a:latin typeface="Franklin Gothic Book" panose="020B0503020102020204" pitchFamily="34" charset="0"/>
                <a:ea typeface="+mn-ea"/>
                <a:cs typeface="+mn-cs"/>
              </a:rPr>
              <a:t> BR puedan asegurar la </a:t>
            </a:r>
            <a:r>
              <a:rPr kumimoji="0" lang="es-AR" sz="1200" b="0" i="0" u="none" strike="noStrike" kern="1200" cap="none" spc="0" normalizeH="0" baseline="0" noProof="0" dirty="0" err="1">
                <a:ln>
                  <a:noFill/>
                </a:ln>
                <a:solidFill>
                  <a:prstClr val="black"/>
                </a:solidFill>
                <a:effectLst/>
                <a:highlight>
                  <a:srgbClr val="FFFF00"/>
                </a:highlight>
                <a:uLnTx/>
                <a:uFillTx/>
                <a:latin typeface="Franklin Gothic Book" panose="020B0503020102020204" pitchFamily="34" charset="0"/>
                <a:ea typeface="+mn-ea"/>
                <a:cs typeface="+mn-cs"/>
              </a:rPr>
              <a:t>precision</a:t>
            </a:r>
            <a:r>
              <a:rPr kumimoji="0" lang="es-AR" sz="1200" b="0" i="0" u="none" strike="noStrike" kern="1200" cap="none" spc="0" normalizeH="0" baseline="0" noProof="0" dirty="0">
                <a:ln>
                  <a:noFill/>
                </a:ln>
                <a:solidFill>
                  <a:prstClr val="black"/>
                </a:solidFill>
                <a:effectLst/>
                <a:highlight>
                  <a:srgbClr val="FFFF00"/>
                </a:highlight>
                <a:uLnTx/>
                <a:uFillTx/>
                <a:latin typeface="Franklin Gothic Book" panose="020B0503020102020204" pitchFamily="34" charset="0"/>
                <a:ea typeface="+mn-ea"/>
                <a:cs typeface="+mn-cs"/>
              </a:rPr>
              <a:t> de la información que proveen?</a:t>
            </a:r>
            <a:r>
              <a:rPr kumimoji="0" lang="es-AR" sz="12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s-AR"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(2.5.e)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9"/>
              <a:tabLst/>
              <a:defRPr/>
            </a:pPr>
            <a:endParaRPr kumimoji="0" lang="en-GB" sz="1200" b="0" i="0" u="none" strike="noStrike" kern="1200" cap="none" spc="0" normalizeH="0" baseline="0" noProof="0" dirty="0">
              <a:ln>
                <a:noFill/>
              </a:ln>
              <a:solidFill>
                <a:prstClr val="black"/>
              </a:solidFill>
              <a:effectLst/>
              <a:highlight>
                <a:srgbClr val="FFFF00"/>
              </a:highligh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9"/>
              <a:tabLst/>
              <a:defRPr/>
            </a:pPr>
            <a:r>
              <a:rPr kumimoji="0" lang="en-GB"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Para las </a:t>
            </a:r>
            <a:r>
              <a:rPr kumimoji="0" lang="en-GB" sz="1200" b="1" i="0" u="none" strike="noStrike" kern="1200" cap="none" spc="0" normalizeH="0" baseline="0" noProof="0" dirty="0" err="1">
                <a:ln>
                  <a:noFill/>
                </a:ln>
                <a:solidFill>
                  <a:prstClr val="black"/>
                </a:solidFill>
                <a:effectLst/>
                <a:highlight>
                  <a:srgbClr val="FFFF00"/>
                </a:highlight>
                <a:uLnTx/>
                <a:uFillTx/>
                <a:latin typeface="+mn-lt"/>
                <a:ea typeface="+mn-ea"/>
                <a:cs typeface="+mn-cs"/>
              </a:rPr>
              <a:t>compañías</a:t>
            </a:r>
            <a:r>
              <a:rPr kumimoji="0" lang="en-GB" sz="1200" b="1" i="0" u="none" strike="noStrike" kern="1200" cap="none" spc="0" normalizeH="0" baseline="0" noProof="0" dirty="0">
                <a:ln>
                  <a:noFill/>
                </a:ln>
                <a:solidFill>
                  <a:prstClr val="black"/>
                </a:solidFill>
                <a:effectLst/>
                <a:highlight>
                  <a:srgbClr val="FFFF00"/>
                </a:highlight>
                <a:uLnTx/>
                <a:uFillTx/>
                <a:latin typeface="+mn-lt"/>
                <a:ea typeface="+mn-ea"/>
                <a:cs typeface="+mn-cs"/>
              </a:rPr>
              <a:t> que </a:t>
            </a:r>
            <a:r>
              <a:rPr kumimoji="0" lang="en-GB" sz="1200" b="1" i="0" u="none" strike="noStrike" kern="1200" cap="none" spc="0" normalizeH="0" baseline="0" noProof="0" dirty="0" err="1">
                <a:ln>
                  <a:noFill/>
                </a:ln>
                <a:solidFill>
                  <a:prstClr val="black"/>
                </a:solidFill>
                <a:effectLst/>
                <a:highlight>
                  <a:srgbClr val="FFFF00"/>
                </a:highlight>
                <a:uLnTx/>
                <a:uFillTx/>
                <a:latin typeface="+mn-lt"/>
                <a:ea typeface="+mn-ea"/>
                <a:cs typeface="+mn-cs"/>
              </a:rPr>
              <a:t>cotizan</a:t>
            </a:r>
            <a:r>
              <a:rPr kumimoji="0" lang="en-GB" sz="1200" b="1" i="0" u="none" strike="noStrike" kern="1200" cap="none" spc="0" normalizeH="0" baseline="0" noProof="0" dirty="0">
                <a:ln>
                  <a:noFill/>
                </a:ln>
                <a:solidFill>
                  <a:prstClr val="black"/>
                </a:solidFill>
                <a:effectLst/>
                <a:highlight>
                  <a:srgbClr val="FFFF00"/>
                </a:highlight>
                <a:uLnTx/>
                <a:uFillTx/>
                <a:latin typeface="+mn-lt"/>
                <a:ea typeface="+mn-ea"/>
                <a:cs typeface="+mn-cs"/>
              </a:rPr>
              <a:t> </a:t>
            </a:r>
            <a:r>
              <a:rPr kumimoji="0" lang="en-GB" sz="1200" b="1" i="0" u="none" strike="noStrike" kern="1200" cap="none" spc="0" normalizeH="0" baseline="0" noProof="0" dirty="0" err="1">
                <a:ln>
                  <a:noFill/>
                </a:ln>
                <a:solidFill>
                  <a:prstClr val="black"/>
                </a:solidFill>
                <a:effectLst/>
                <a:highlight>
                  <a:srgbClr val="FFFF00"/>
                </a:highlight>
                <a:uLnTx/>
                <a:uFillTx/>
                <a:latin typeface="+mn-lt"/>
                <a:ea typeface="+mn-ea"/>
                <a:cs typeface="+mn-cs"/>
              </a:rPr>
              <a:t>en</a:t>
            </a:r>
            <a:r>
              <a:rPr kumimoji="0" lang="en-GB" sz="1200" b="1" i="0" u="none" strike="noStrike" kern="1200" cap="none" spc="0" normalizeH="0" baseline="0" noProof="0" dirty="0">
                <a:ln>
                  <a:noFill/>
                </a:ln>
                <a:solidFill>
                  <a:prstClr val="black"/>
                </a:solidFill>
                <a:effectLst/>
                <a:highlight>
                  <a:srgbClr val="FFFF00"/>
                </a:highlight>
                <a:uLnTx/>
                <a:uFillTx/>
                <a:latin typeface="+mn-lt"/>
                <a:ea typeface="+mn-ea"/>
                <a:cs typeface="+mn-cs"/>
              </a:rPr>
              <a:t> </a:t>
            </a:r>
            <a:r>
              <a:rPr kumimoji="0" lang="en-GB" sz="1200" b="1" i="0" u="none" strike="noStrike" kern="1200" cap="none" spc="0" normalizeH="0" baseline="0" noProof="0" dirty="0" err="1">
                <a:ln>
                  <a:noFill/>
                </a:ln>
                <a:solidFill>
                  <a:prstClr val="black"/>
                </a:solidFill>
                <a:effectLst/>
                <a:highlight>
                  <a:srgbClr val="FFFF00"/>
                </a:highlight>
                <a:uLnTx/>
                <a:uFillTx/>
                <a:latin typeface="+mn-lt"/>
                <a:ea typeface="+mn-ea"/>
                <a:cs typeface="+mn-cs"/>
              </a:rPr>
              <a:t>bolsa</a:t>
            </a:r>
            <a:r>
              <a:rPr kumimoji="0" lang="en-GB"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 </a:t>
            </a:r>
            <a:r>
              <a:rPr kumimoji="0" lang="en-GB" sz="1200" b="0" i="0" u="none" strike="noStrike" kern="1200" cap="none" spc="0" normalizeH="0" baseline="0" noProof="0" dirty="0" err="1">
                <a:ln>
                  <a:noFill/>
                </a:ln>
                <a:solidFill>
                  <a:prstClr val="black"/>
                </a:solidFill>
                <a:effectLst/>
                <a:highlight>
                  <a:srgbClr val="FFFF00"/>
                </a:highlight>
                <a:uLnTx/>
                <a:uFillTx/>
                <a:latin typeface="+mn-lt"/>
                <a:ea typeface="+mn-ea"/>
                <a:cs typeface="+mn-cs"/>
              </a:rPr>
              <a:t>incluso</a:t>
            </a:r>
            <a:r>
              <a:rPr kumimoji="0" lang="en-GB"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 </a:t>
            </a:r>
            <a:r>
              <a:rPr kumimoji="0" lang="nb-NO"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las </a:t>
            </a:r>
            <a:r>
              <a:rPr kumimoji="0" lang="nb-NO" sz="1200" b="0" i="0" u="none" strike="noStrike" kern="1200" cap="none" spc="0" normalizeH="0" baseline="0" noProof="0" dirty="0" err="1">
                <a:ln>
                  <a:noFill/>
                </a:ln>
                <a:solidFill>
                  <a:prstClr val="black"/>
                </a:solidFill>
                <a:effectLst/>
                <a:highlight>
                  <a:srgbClr val="FFFF00"/>
                </a:highlight>
                <a:uLnTx/>
                <a:uFillTx/>
                <a:latin typeface="+mn-lt"/>
                <a:ea typeface="+mn-ea"/>
                <a:cs typeface="+mn-cs"/>
              </a:rPr>
              <a:t>subsidiarias</a:t>
            </a:r>
            <a:r>
              <a:rPr kumimoji="0" lang="nb-NO"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 totalmente </a:t>
            </a:r>
            <a:r>
              <a:rPr kumimoji="0" lang="nb-NO" sz="1200" b="0" i="0" u="none" strike="noStrike" kern="1200" cap="none" spc="0" normalizeH="0" baseline="0" noProof="0" dirty="0" err="1">
                <a:ln>
                  <a:noFill/>
                </a:ln>
                <a:solidFill>
                  <a:prstClr val="black"/>
                </a:solidFill>
                <a:effectLst/>
                <a:highlight>
                  <a:srgbClr val="FFFF00"/>
                </a:highlight>
                <a:uLnTx/>
                <a:uFillTx/>
                <a:latin typeface="+mn-lt"/>
                <a:ea typeface="+mn-ea"/>
                <a:cs typeface="+mn-cs"/>
              </a:rPr>
              <a:t>controladas</a:t>
            </a:r>
            <a:r>
              <a:rPr kumimoji="0" lang="nb-NO"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 </a:t>
            </a:r>
            <a:r>
              <a:rPr kumimoji="0" lang="en-US" sz="1200" b="0" i="0" u="none" strike="noStrike" kern="1200" cap="none" spc="0" normalizeH="0" baseline="0" noProof="0" dirty="0">
                <a:ln>
                  <a:noFill/>
                </a:ln>
                <a:solidFill>
                  <a:prstClr val="black"/>
                </a:solidFill>
                <a:effectLst/>
                <a:highlight>
                  <a:srgbClr val="FFFF00"/>
                </a:highlight>
                <a:uLnTx/>
                <a:uFillTx/>
                <a:latin typeface="Franklin Gothic Book" panose="020B0503020102020204" pitchFamily="34" charset="0"/>
                <a:ea typeface="+mn-ea"/>
                <a:cs typeface="+mn-cs"/>
              </a:rPr>
              <a:t>¿se ha </a:t>
            </a:r>
            <a:r>
              <a:rPr kumimoji="0" lang="en-US" sz="1200" b="0" i="0" u="none" strike="noStrike" kern="1200" cap="none" spc="0" normalizeH="0" baseline="0" noProof="0" dirty="0" err="1">
                <a:ln>
                  <a:noFill/>
                </a:ln>
                <a:solidFill>
                  <a:prstClr val="black"/>
                </a:solidFill>
                <a:effectLst/>
                <a:highlight>
                  <a:srgbClr val="FFFF00"/>
                </a:highlight>
                <a:uLnTx/>
                <a:uFillTx/>
                <a:latin typeface="Franklin Gothic Book" panose="020B0503020102020204" pitchFamily="34" charset="0"/>
                <a:ea typeface="+mn-ea"/>
                <a:cs typeface="+mn-cs"/>
              </a:rPr>
              <a:t>incluido</a:t>
            </a:r>
            <a:r>
              <a:rPr kumimoji="0" lang="en-US" sz="1200" b="0" i="0" u="none" strike="noStrike" kern="1200" cap="none" spc="0" normalizeH="0" baseline="0" noProof="0" dirty="0">
                <a:ln>
                  <a:noFill/>
                </a:ln>
                <a:solidFill>
                  <a:prstClr val="black"/>
                </a:solidFill>
                <a:effectLst/>
                <a:highlight>
                  <a:srgbClr val="FFFF00"/>
                </a:highlight>
                <a:uLnTx/>
                <a:uFillTx/>
                <a:latin typeface="Franklin Gothic Book" panose="020B0503020102020204" pitchFamily="34" charset="0"/>
                <a:ea typeface="+mn-ea"/>
                <a:cs typeface="+mn-cs"/>
              </a:rPr>
              <a:t> un </a:t>
            </a:r>
            <a:r>
              <a:rPr kumimoji="0" lang="en-US" sz="1200" b="1" i="0" u="none" strike="noStrike" kern="1200" cap="none" spc="0" normalizeH="0" baseline="0" noProof="0" dirty="0">
                <a:ln>
                  <a:noFill/>
                </a:ln>
                <a:solidFill>
                  <a:prstClr val="black"/>
                </a:solidFill>
                <a:effectLst/>
                <a:highlight>
                  <a:srgbClr val="FFFF00"/>
                </a:highlight>
                <a:uLnTx/>
                <a:uFillTx/>
                <a:latin typeface="Franklin Gothic Book" panose="020B0503020102020204" pitchFamily="34" charset="0"/>
                <a:ea typeface="+mn-ea"/>
                <a:cs typeface="+mn-cs"/>
              </a:rPr>
              <a:t>link </a:t>
            </a:r>
            <a:r>
              <a:rPr kumimoji="0" lang="es-AR" sz="1200" b="1" i="0" u="none" strike="noStrike" kern="1200" cap="none" spc="0" normalizeH="0" baseline="0" noProof="0" dirty="0">
                <a:ln>
                  <a:noFill/>
                </a:ln>
                <a:solidFill>
                  <a:prstClr val="black"/>
                </a:solidFill>
                <a:effectLst/>
                <a:highlight>
                  <a:srgbClr val="FFFF00"/>
                </a:highlight>
                <a:uLnTx/>
                <a:uFillTx/>
                <a:latin typeface="Franklin Gothic Book" panose="020B0503020102020204" pitchFamily="34" charset="0"/>
                <a:ea typeface="+mn-ea"/>
                <a:cs typeface="+mn-cs"/>
              </a:rPr>
              <a:t>al </a:t>
            </a:r>
            <a:r>
              <a:rPr kumimoji="0" lang="es-ES" sz="1200" b="1" i="0" u="none" strike="noStrike" kern="1200" cap="none" spc="0" normalizeH="0" baseline="0" noProof="0" dirty="0">
                <a:ln>
                  <a:noFill/>
                </a:ln>
                <a:solidFill>
                  <a:prstClr val="black"/>
                </a:solidFill>
                <a:effectLst/>
                <a:highlight>
                  <a:srgbClr val="FFFF00"/>
                </a:highlight>
                <a:uLnTx/>
                <a:uFillTx/>
                <a:latin typeface="+mn-lt"/>
                <a:ea typeface="+mn-ea"/>
                <a:cs typeface="+mn-cs"/>
              </a:rPr>
              <a:t>mercado de bolsa </a:t>
            </a:r>
            <a:r>
              <a:rPr kumimoji="0" lang="es-ES"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donde a fin de facilitar el acceso público a la información sobre sus BR? Este link, </a:t>
            </a:r>
            <a:r>
              <a:rPr kumimoji="0" lang="en-US" sz="1200" b="0" i="0" u="none" strike="noStrike" kern="1200" cap="none" spc="0" normalizeH="0" baseline="0" noProof="0" dirty="0">
                <a:ln>
                  <a:noFill/>
                </a:ln>
                <a:solidFill>
                  <a:prstClr val="black"/>
                </a:solidFill>
                <a:effectLst/>
                <a:highlight>
                  <a:srgbClr val="FFFF00"/>
                </a:highlight>
                <a:uLnTx/>
                <a:uFillTx/>
                <a:latin typeface="Franklin Gothic Book" panose="020B0503020102020204" pitchFamily="34" charset="0"/>
                <a:ea typeface="+mn-ea"/>
                <a:cs typeface="+mn-cs"/>
              </a:rPr>
              <a:t>¿se </a:t>
            </a:r>
            <a:r>
              <a:rPr kumimoji="0" lang="en-US" sz="1200" b="0" i="0" u="none" strike="noStrike" kern="1200" cap="none" spc="0" normalizeH="0" baseline="0" noProof="0" dirty="0" err="1">
                <a:ln>
                  <a:noFill/>
                </a:ln>
                <a:solidFill>
                  <a:prstClr val="black"/>
                </a:solidFill>
                <a:effectLst/>
                <a:highlight>
                  <a:srgbClr val="FFFF00"/>
                </a:highlight>
                <a:uLnTx/>
                <a:uFillTx/>
                <a:latin typeface="Franklin Gothic Book" panose="020B0503020102020204" pitchFamily="34" charset="0"/>
                <a:ea typeface="+mn-ea"/>
                <a:cs typeface="+mn-cs"/>
              </a:rPr>
              <a:t>encuentra</a:t>
            </a:r>
            <a:r>
              <a:rPr kumimoji="0" lang="en-US" sz="1200" b="0" i="0" u="none" strike="noStrike" kern="1200" cap="none" spc="0" normalizeH="0" baseline="0" noProof="0" dirty="0">
                <a:ln>
                  <a:noFill/>
                </a:ln>
                <a:solidFill>
                  <a:prstClr val="black"/>
                </a:solidFill>
                <a:effectLst/>
                <a:highlight>
                  <a:srgbClr val="FFFF00"/>
                </a:highlight>
                <a:uLnTx/>
                <a:uFillTx/>
                <a:latin typeface="Franklin Gothic Book" panose="020B0503020102020204" pitchFamily="34" charset="0"/>
                <a:ea typeface="+mn-ea"/>
                <a:cs typeface="+mn-cs"/>
              </a:rPr>
              <a:t> </a:t>
            </a:r>
            <a:r>
              <a:rPr kumimoji="0" lang="en-US" sz="1200" b="0" i="0" u="none" strike="noStrike" kern="1200" cap="none" spc="0" normalizeH="0" baseline="0" noProof="0" dirty="0" err="1">
                <a:ln>
                  <a:noFill/>
                </a:ln>
                <a:solidFill>
                  <a:prstClr val="black"/>
                </a:solidFill>
                <a:effectLst/>
                <a:highlight>
                  <a:srgbClr val="FFFF00"/>
                </a:highlight>
                <a:uLnTx/>
                <a:uFillTx/>
                <a:latin typeface="Franklin Gothic Book" panose="020B0503020102020204" pitchFamily="34" charset="0"/>
                <a:ea typeface="+mn-ea"/>
                <a:cs typeface="+mn-cs"/>
              </a:rPr>
              <a:t>en</a:t>
            </a:r>
            <a:r>
              <a:rPr kumimoji="0" lang="en-US" sz="1200" b="0" i="0" u="none" strike="noStrike" kern="1200" cap="none" spc="0" normalizeH="0" baseline="0" noProof="0" dirty="0">
                <a:ln>
                  <a:noFill/>
                </a:ln>
                <a:solidFill>
                  <a:prstClr val="black"/>
                </a:solidFill>
                <a:effectLst/>
                <a:highlight>
                  <a:srgbClr val="FFFF00"/>
                </a:highlight>
                <a:uLnTx/>
                <a:uFillTx/>
                <a:latin typeface="Franklin Gothic Book" panose="020B0503020102020204" pitchFamily="34" charset="0"/>
                <a:ea typeface="+mn-ea"/>
                <a:cs typeface="+mn-cs"/>
              </a:rPr>
              <a:t> el </a:t>
            </a:r>
            <a:r>
              <a:rPr kumimoji="0" lang="en-US" sz="1200" b="0" i="0" u="none" strike="noStrike" kern="1200" cap="none" spc="0" normalizeH="0" baseline="0" noProof="0" dirty="0" err="1">
                <a:ln>
                  <a:noFill/>
                </a:ln>
                <a:solidFill>
                  <a:prstClr val="black"/>
                </a:solidFill>
                <a:effectLst/>
                <a:highlight>
                  <a:srgbClr val="FFFF00"/>
                </a:highlight>
                <a:uLnTx/>
                <a:uFillTx/>
                <a:latin typeface="Franklin Gothic Book" panose="020B0503020102020204" pitchFamily="34" charset="0"/>
                <a:ea typeface="+mn-ea"/>
                <a:cs typeface="+mn-cs"/>
              </a:rPr>
              <a:t>reporte</a:t>
            </a:r>
            <a:r>
              <a:rPr kumimoji="0" lang="en-US" sz="1200" b="0" i="0" u="none" strike="noStrike" kern="1200" cap="none" spc="0" normalizeH="0" baseline="0" noProof="0" dirty="0">
                <a:ln>
                  <a:noFill/>
                </a:ln>
                <a:solidFill>
                  <a:prstClr val="black"/>
                </a:solidFill>
                <a:effectLst/>
                <a:highlight>
                  <a:srgbClr val="FFFF00"/>
                </a:highlight>
                <a:uLnTx/>
                <a:uFillTx/>
                <a:latin typeface="Franklin Gothic Book" panose="020B0503020102020204" pitchFamily="34" charset="0"/>
                <a:ea typeface="+mn-ea"/>
                <a:cs typeface="+mn-cs"/>
              </a:rPr>
              <a:t> de EITI o </a:t>
            </a:r>
            <a:r>
              <a:rPr kumimoji="0" lang="en-US" sz="1200" b="0" i="0" u="none" strike="noStrike" kern="1200" cap="none" spc="0" normalizeH="0" baseline="0" noProof="0" dirty="0" err="1">
                <a:ln>
                  <a:noFill/>
                </a:ln>
                <a:solidFill>
                  <a:prstClr val="black"/>
                </a:solidFill>
                <a:effectLst/>
                <a:highlight>
                  <a:srgbClr val="FFFF00"/>
                </a:highlight>
                <a:uLnTx/>
                <a:uFillTx/>
                <a:latin typeface="Franklin Gothic Book" panose="020B0503020102020204" pitchFamily="34" charset="0"/>
                <a:ea typeface="+mn-ea"/>
                <a:cs typeface="+mn-cs"/>
              </a:rPr>
              <a:t>en</a:t>
            </a:r>
            <a:r>
              <a:rPr kumimoji="0" lang="en-US" sz="1200" b="0" i="0" u="none" strike="noStrike" kern="1200" cap="none" spc="0" normalizeH="0" baseline="0" noProof="0" dirty="0">
                <a:ln>
                  <a:noFill/>
                </a:ln>
                <a:solidFill>
                  <a:prstClr val="black"/>
                </a:solidFill>
                <a:effectLst/>
                <a:highlight>
                  <a:srgbClr val="FFFF00"/>
                </a:highlight>
                <a:uLnTx/>
                <a:uFillTx/>
                <a:latin typeface="Franklin Gothic Book" panose="020B0503020102020204" pitchFamily="34" charset="0"/>
                <a:ea typeface="+mn-ea"/>
                <a:cs typeface="+mn-cs"/>
              </a:rPr>
              <a:t> el </a:t>
            </a:r>
            <a:r>
              <a:rPr kumimoji="0" lang="en-US" sz="1200" b="0" i="0" u="none" strike="noStrike" kern="1200" cap="none" spc="0" normalizeH="0" baseline="0" noProof="0" dirty="0" err="1">
                <a:ln>
                  <a:noFill/>
                </a:ln>
                <a:solidFill>
                  <a:prstClr val="black"/>
                </a:solidFill>
                <a:effectLst/>
                <a:highlight>
                  <a:srgbClr val="FFFF00"/>
                </a:highlight>
                <a:uLnTx/>
                <a:uFillTx/>
                <a:latin typeface="Franklin Gothic Book" panose="020B0503020102020204" pitchFamily="34" charset="0"/>
                <a:ea typeface="+mn-ea"/>
                <a:cs typeface="+mn-cs"/>
              </a:rPr>
              <a:t>registro</a:t>
            </a:r>
            <a:r>
              <a:rPr kumimoji="0" lang="en-US" sz="1200" b="0" i="0" u="none" strike="noStrike" kern="1200" cap="none" spc="0" normalizeH="0" baseline="0" noProof="0" dirty="0">
                <a:ln>
                  <a:noFill/>
                </a:ln>
                <a:solidFill>
                  <a:prstClr val="black"/>
                </a:solidFill>
                <a:effectLst/>
                <a:highlight>
                  <a:srgbClr val="FFFF00"/>
                </a:highlight>
                <a:uLnTx/>
                <a:uFillTx/>
                <a:latin typeface="Franklin Gothic Book" panose="020B0503020102020204" pitchFamily="34" charset="0"/>
                <a:ea typeface="+mn-ea"/>
                <a:cs typeface="+mn-cs"/>
              </a:rPr>
              <a:t> </a:t>
            </a:r>
            <a:r>
              <a:rPr kumimoji="0" lang="en-US" sz="1200" b="0" i="0" u="none" strike="noStrike" kern="1200" cap="none" spc="0" normalizeH="0" baseline="0" noProof="0" dirty="0" err="1">
                <a:ln>
                  <a:noFill/>
                </a:ln>
                <a:solidFill>
                  <a:prstClr val="black"/>
                </a:solidFill>
                <a:effectLst/>
                <a:highlight>
                  <a:srgbClr val="FFFF00"/>
                </a:highlight>
                <a:uLnTx/>
                <a:uFillTx/>
                <a:latin typeface="Franklin Gothic Book" panose="020B0503020102020204" pitchFamily="34" charset="0"/>
                <a:ea typeface="+mn-ea"/>
                <a:cs typeface="+mn-cs"/>
              </a:rPr>
              <a:t>público</a:t>
            </a:r>
            <a:r>
              <a:rPr kumimoji="0" lang="en-US" sz="1200" b="0" i="0" u="none" strike="noStrike" kern="1200" cap="none" spc="0" normalizeH="0" baseline="0" noProof="0" dirty="0">
                <a:ln>
                  <a:noFill/>
                </a:ln>
                <a:solidFill>
                  <a:prstClr val="black"/>
                </a:solidFill>
                <a:effectLst/>
                <a:highlight>
                  <a:srgbClr val="FFFF00"/>
                </a:highlight>
                <a:uLnTx/>
                <a:uFillTx/>
                <a:latin typeface="Franklin Gothic Book" panose="020B0503020102020204" pitchFamily="34" charset="0"/>
                <a:ea typeface="+mn-ea"/>
                <a:cs typeface="+mn-cs"/>
              </a:rPr>
              <a:t>?</a:t>
            </a:r>
            <a:r>
              <a:rPr kumimoji="0" lang="nb-NO"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 </a:t>
            </a:r>
            <a:r>
              <a:rPr kumimoji="0" lang="en-GB"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(2.5.f)</a:t>
            </a:r>
            <a:endParaRPr kumimoji="0" lang="nb-NO" sz="12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9"/>
              <a:tabLst/>
              <a:defRPr/>
            </a:pPr>
            <a:r>
              <a:rPr kumimoji="0" lang="en-US" sz="1200" b="0" i="0" u="none" strike="noStrike" kern="1200" cap="none" spc="0" normalizeH="0" baseline="0" noProof="0" dirty="0">
                <a:ln>
                  <a:noFill/>
                </a:ln>
                <a:solidFill>
                  <a:prstClr val="black"/>
                </a:solidFill>
                <a:effectLst/>
                <a:highlight>
                  <a:srgbClr val="FFFF00"/>
                </a:highlight>
                <a:uLnTx/>
                <a:uFillTx/>
                <a:latin typeface="Franklin Gothic Book" panose="020B0503020102020204" pitchFamily="34" charset="0"/>
                <a:ea typeface="+mn-ea"/>
                <a:cs typeface="+mn-cs"/>
              </a:rPr>
              <a:t>¿</a:t>
            </a:r>
            <a:r>
              <a:rPr kumimoji="0" lang="en-GB"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Hay </a:t>
            </a:r>
            <a:r>
              <a:rPr kumimoji="0" lang="en-GB" sz="1200" b="0" i="0" u="none" strike="noStrike" kern="1200" cap="none" spc="0" normalizeH="0" baseline="0" noProof="0" dirty="0" err="1">
                <a:ln>
                  <a:noFill/>
                </a:ln>
                <a:solidFill>
                  <a:prstClr val="black"/>
                </a:solidFill>
                <a:effectLst/>
                <a:highlight>
                  <a:srgbClr val="FFFF00"/>
                </a:highlight>
                <a:uLnTx/>
                <a:uFillTx/>
                <a:latin typeface="+mn-lt"/>
                <a:ea typeface="+mn-ea"/>
                <a:cs typeface="+mn-cs"/>
              </a:rPr>
              <a:t>disponibilidad</a:t>
            </a:r>
            <a:r>
              <a:rPr kumimoji="0" lang="en-GB"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 </a:t>
            </a:r>
            <a:r>
              <a:rPr kumimoji="0" lang="en-GB" sz="1200" b="0" i="0" u="none" strike="noStrike" kern="1200" cap="none" spc="0" normalizeH="0" baseline="0" noProof="0" dirty="0" err="1">
                <a:ln>
                  <a:noFill/>
                </a:ln>
                <a:solidFill>
                  <a:prstClr val="black"/>
                </a:solidFill>
                <a:effectLst/>
                <a:highlight>
                  <a:srgbClr val="FFFF00"/>
                </a:highlight>
                <a:uLnTx/>
                <a:uFillTx/>
                <a:latin typeface="+mn-lt"/>
                <a:ea typeface="+mn-ea"/>
                <a:cs typeface="+mn-cs"/>
              </a:rPr>
              <a:t>pública</a:t>
            </a:r>
            <a:r>
              <a:rPr kumimoji="0" lang="en-GB"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 </a:t>
            </a:r>
            <a:r>
              <a:rPr kumimoji="0" lang="en-GB" sz="1200" b="1" i="0" u="none" strike="noStrike" kern="1200" cap="none" spc="0" normalizeH="0" baseline="0" noProof="0" dirty="0">
                <a:ln>
                  <a:noFill/>
                </a:ln>
                <a:solidFill>
                  <a:prstClr val="black"/>
                </a:solidFill>
                <a:effectLst/>
                <a:highlight>
                  <a:srgbClr val="FFFF00"/>
                </a:highlight>
                <a:uLnTx/>
                <a:uFillTx/>
                <a:latin typeface="+mn-lt"/>
                <a:ea typeface="+mn-ea"/>
                <a:cs typeface="+mn-cs"/>
              </a:rPr>
              <a:t>de </a:t>
            </a:r>
            <a:r>
              <a:rPr kumimoji="0" lang="en-GB" sz="1200" b="1" i="0" u="none" strike="noStrike" kern="1200" cap="none" spc="0" normalizeH="0" baseline="0" noProof="0" dirty="0" err="1">
                <a:ln>
                  <a:noFill/>
                </a:ln>
                <a:solidFill>
                  <a:prstClr val="black"/>
                </a:solidFill>
                <a:effectLst/>
                <a:highlight>
                  <a:srgbClr val="FFFF00"/>
                </a:highlight>
                <a:uLnTx/>
                <a:uFillTx/>
                <a:latin typeface="+mn-lt"/>
                <a:ea typeface="+mn-ea"/>
                <a:cs typeface="+mn-cs"/>
              </a:rPr>
              <a:t>información</a:t>
            </a:r>
            <a:r>
              <a:rPr kumimoji="0" lang="en-GB" sz="1200" b="1" i="0" u="none" strike="noStrike" kern="1200" cap="none" spc="0" normalizeH="0" baseline="0" noProof="0" dirty="0">
                <a:ln>
                  <a:noFill/>
                </a:ln>
                <a:solidFill>
                  <a:prstClr val="black"/>
                </a:solidFill>
                <a:effectLst/>
                <a:highlight>
                  <a:srgbClr val="FFFF00"/>
                </a:highlight>
                <a:uLnTx/>
                <a:uFillTx/>
                <a:latin typeface="+mn-lt"/>
                <a:ea typeface="+mn-ea"/>
                <a:cs typeface="+mn-cs"/>
              </a:rPr>
              <a:t> </a:t>
            </a:r>
            <a:r>
              <a:rPr kumimoji="0" lang="en-GB" sz="1200" b="1" i="0" u="none" strike="noStrike" kern="1200" cap="none" spc="0" normalizeH="0" baseline="0" noProof="0" dirty="0" err="1">
                <a:ln>
                  <a:noFill/>
                </a:ln>
                <a:solidFill>
                  <a:prstClr val="black"/>
                </a:solidFill>
                <a:effectLst/>
                <a:highlight>
                  <a:srgbClr val="FFFF00"/>
                </a:highlight>
                <a:uLnTx/>
                <a:uFillTx/>
                <a:latin typeface="+mn-lt"/>
                <a:ea typeface="+mn-ea"/>
                <a:cs typeface="+mn-cs"/>
              </a:rPr>
              <a:t>acerca</a:t>
            </a:r>
            <a:r>
              <a:rPr kumimoji="0" lang="en-GB" sz="1200" b="1" i="0" u="none" strike="noStrike" kern="1200" cap="none" spc="0" normalizeH="0" baseline="0" noProof="0" dirty="0">
                <a:ln>
                  <a:noFill/>
                </a:ln>
                <a:solidFill>
                  <a:prstClr val="black"/>
                </a:solidFill>
                <a:effectLst/>
                <a:highlight>
                  <a:srgbClr val="FFFF00"/>
                </a:highlight>
                <a:uLnTx/>
                <a:uFillTx/>
                <a:latin typeface="+mn-lt"/>
                <a:ea typeface="+mn-ea"/>
                <a:cs typeface="+mn-cs"/>
              </a:rPr>
              <a:t> de los </a:t>
            </a:r>
            <a:r>
              <a:rPr kumimoji="0" lang="en-GB" sz="1200" b="1" i="0" u="none" strike="noStrike" kern="1200" cap="none" spc="0" normalizeH="0" baseline="0" noProof="0" dirty="0" err="1">
                <a:ln>
                  <a:noFill/>
                </a:ln>
                <a:solidFill>
                  <a:prstClr val="black"/>
                </a:solidFill>
                <a:effectLst/>
                <a:highlight>
                  <a:srgbClr val="FFFF00"/>
                </a:highlight>
                <a:uLnTx/>
                <a:uFillTx/>
                <a:latin typeface="+mn-lt"/>
                <a:ea typeface="+mn-ea"/>
                <a:cs typeface="+mn-cs"/>
              </a:rPr>
              <a:t>titulares</a:t>
            </a:r>
            <a:r>
              <a:rPr kumimoji="0" lang="en-GB" sz="1200" b="1" i="0" u="none" strike="noStrike" kern="1200" cap="none" spc="0" normalizeH="0" baseline="0" noProof="0" dirty="0">
                <a:ln>
                  <a:noFill/>
                </a:ln>
                <a:solidFill>
                  <a:prstClr val="black"/>
                </a:solidFill>
                <a:effectLst/>
                <a:highlight>
                  <a:srgbClr val="FFFF00"/>
                </a:highlight>
                <a:uLnTx/>
                <a:uFillTx/>
                <a:latin typeface="+mn-lt"/>
                <a:ea typeface="+mn-ea"/>
                <a:cs typeface="+mn-cs"/>
              </a:rPr>
              <a:t> </a:t>
            </a:r>
            <a:r>
              <a:rPr kumimoji="0" lang="en-GB" sz="1200" b="1" i="0" u="none" strike="noStrike" kern="1200" cap="none" spc="0" normalizeH="0" baseline="0" noProof="0" dirty="0" err="1">
                <a:ln>
                  <a:noFill/>
                </a:ln>
                <a:solidFill>
                  <a:prstClr val="black"/>
                </a:solidFill>
                <a:effectLst/>
                <a:highlight>
                  <a:srgbClr val="FFFF00"/>
                </a:highlight>
                <a:uLnTx/>
                <a:uFillTx/>
                <a:latin typeface="+mn-lt"/>
                <a:ea typeface="+mn-ea"/>
                <a:cs typeface="+mn-cs"/>
              </a:rPr>
              <a:t>legales</a:t>
            </a:r>
            <a:r>
              <a:rPr kumimoji="0" lang="en-GB" sz="1200" b="1" i="0" u="none" strike="noStrike" kern="1200" cap="none" spc="0" normalizeH="0" baseline="0" noProof="0" dirty="0">
                <a:ln>
                  <a:noFill/>
                </a:ln>
                <a:solidFill>
                  <a:prstClr val="black"/>
                </a:solidFill>
                <a:effectLst/>
                <a:highlight>
                  <a:srgbClr val="FFFF00"/>
                </a:highlight>
                <a:uLnTx/>
                <a:uFillTx/>
                <a:latin typeface="+mn-lt"/>
                <a:ea typeface="+mn-ea"/>
                <a:cs typeface="+mn-cs"/>
              </a:rPr>
              <a:t> </a:t>
            </a:r>
            <a:r>
              <a:rPr kumimoji="0" lang="en-GB"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de las </a:t>
            </a:r>
            <a:r>
              <a:rPr kumimoji="0" lang="en-GB" sz="1200" b="0" i="0" u="none" strike="noStrike" kern="1200" cap="none" spc="0" normalizeH="0" baseline="0" noProof="0" dirty="0" err="1">
                <a:ln>
                  <a:noFill/>
                </a:ln>
                <a:solidFill>
                  <a:prstClr val="black"/>
                </a:solidFill>
                <a:effectLst/>
                <a:highlight>
                  <a:srgbClr val="FFFF00"/>
                </a:highlight>
                <a:uLnTx/>
                <a:uFillTx/>
                <a:latin typeface="+mn-lt"/>
                <a:ea typeface="+mn-ea"/>
                <a:cs typeface="+mn-cs"/>
              </a:rPr>
              <a:t>compañías</a:t>
            </a:r>
            <a:r>
              <a:rPr kumimoji="0" lang="en-GB"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 (2.5.g)</a:t>
            </a:r>
            <a:endParaRPr kumimoji="0" lang="nb-NO" sz="12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Times New Roman" panose="02020603050405020304" pitchFamily="18" charset="0"/>
              <a:cs typeface="Times New Roman" panose="02020603050405020304" pitchFamily="18" charset="0"/>
            </a:endParaRPr>
          </a:p>
          <a:p>
            <a:endParaRPr lang="nb-NO" b="1" dirty="0">
              <a:highlight>
                <a:srgbClr val="FFFF00"/>
              </a:highlight>
            </a:endParaRPr>
          </a:p>
          <a:p>
            <a:endParaRPr lang="nb-NO" b="1" dirty="0">
              <a:highlight>
                <a:srgbClr val="FFFF00"/>
              </a:highligh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strike="sngStrike" dirty="0">
                <a:highlight>
                  <a:srgbClr val="FFFF00"/>
                </a:highlight>
                <a:latin typeface="Franklin Gothic Book" panose="020B0503020102020204" pitchFamily="34" charset="0"/>
              </a:rPr>
              <a:t>¿</a:t>
            </a:r>
            <a:r>
              <a:rPr lang="en-GB" sz="1200" i="0" strike="sngStrike" dirty="0">
                <a:highlight>
                  <a:srgbClr val="FFFF00"/>
                </a:highlight>
              </a:rPr>
              <a:t>Hay </a:t>
            </a:r>
            <a:r>
              <a:rPr lang="es-ES" sz="1200" b="1" i="0" strike="sngStrike" dirty="0">
                <a:solidFill>
                  <a:schemeClr val="bg1"/>
                </a:solidFill>
                <a:highlight>
                  <a:srgbClr val="FFFF00"/>
                </a:highlight>
              </a:rPr>
              <a:t>leyes/regulaciones/políticas públicas </a:t>
            </a:r>
            <a:r>
              <a:rPr lang="es-ES" sz="1200" i="0" strike="sngStrike" dirty="0">
                <a:highlight>
                  <a:srgbClr val="FFFF00"/>
                </a:highlight>
              </a:rPr>
              <a:t>para </a:t>
            </a:r>
            <a:r>
              <a:rPr lang="es-ES" sz="1200" b="1" i="0" strike="sngStrike" dirty="0">
                <a:solidFill>
                  <a:schemeClr val="bg1"/>
                </a:solidFill>
                <a:highlight>
                  <a:srgbClr val="FFFF00"/>
                </a:highlight>
              </a:rPr>
              <a:t>establecer y mantener registro público de BR</a:t>
            </a:r>
            <a:r>
              <a:rPr lang="es-ES" sz="1200" b="0" i="0" strike="sngStrike" dirty="0">
                <a:solidFill>
                  <a:schemeClr val="bg1"/>
                </a:solidFill>
                <a:highlight>
                  <a:srgbClr val="FFFF00"/>
                </a:highlight>
              </a:rPr>
              <a:t>, incluyendo las </a:t>
            </a:r>
            <a:r>
              <a:rPr lang="es-ES" sz="1200" b="0" i="0" strike="sngStrike" dirty="0" err="1">
                <a:solidFill>
                  <a:schemeClr val="bg1"/>
                </a:solidFill>
                <a:highlight>
                  <a:srgbClr val="FFFF00"/>
                </a:highlight>
              </a:rPr>
              <a:t>comp</a:t>
            </a:r>
            <a:r>
              <a:rPr lang="es-AR" sz="1200" b="0" i="0" strike="sngStrike" dirty="0" err="1">
                <a:solidFill>
                  <a:schemeClr val="bg1"/>
                </a:solidFill>
                <a:highlight>
                  <a:srgbClr val="FFFF00"/>
                </a:highlight>
              </a:rPr>
              <a:t>añías</a:t>
            </a:r>
            <a:r>
              <a:rPr lang="es-AR" sz="1200" b="0" i="0" strike="sngStrike" dirty="0">
                <a:solidFill>
                  <a:schemeClr val="bg1"/>
                </a:solidFill>
                <a:highlight>
                  <a:srgbClr val="FFFF00"/>
                </a:highlight>
              </a:rPr>
              <a:t> que aplican/operan/poseen un interés en la producción o exploración de petróleo / gas / minería (tanto para contratos como para licencias)? </a:t>
            </a:r>
            <a:r>
              <a:rPr lang="en-GB" sz="1200" i="0" strike="sngStrike" dirty="0">
                <a:highlight>
                  <a:srgbClr val="FFFF00"/>
                </a:highlight>
                <a:sym typeface="Wingdings" panose="05000000000000000000" pitchFamily="2" charset="2"/>
              </a:rPr>
              <a:t> </a:t>
            </a:r>
            <a:r>
              <a:rPr lang="en-GB" sz="1200" i="0" strike="sngStrike" dirty="0">
                <a:highlight>
                  <a:srgbClr val="FFFF00"/>
                </a:highlight>
              </a:rPr>
              <a:t>2.5.a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i="0" strike="sngStrike" dirty="0">
              <a:highlight>
                <a:srgbClr val="FFFF00"/>
              </a:highligh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strike="sngStrike" dirty="0">
                <a:highlight>
                  <a:srgbClr val="FFFF00"/>
                </a:highlight>
                <a:latin typeface="Franklin Gothic Book" panose="020B0503020102020204" pitchFamily="34" charset="0"/>
              </a:rPr>
              <a:t>¿Ha </a:t>
            </a:r>
            <a:r>
              <a:rPr lang="en-US" sz="1200" b="0" strike="sngStrike" dirty="0" err="1">
                <a:highlight>
                  <a:srgbClr val="FFFF00"/>
                </a:highlight>
                <a:latin typeface="Franklin Gothic Book" panose="020B0503020102020204" pitchFamily="34" charset="0"/>
              </a:rPr>
              <a:t>provisto</a:t>
            </a:r>
            <a:r>
              <a:rPr lang="en-US" sz="1200" b="0" strike="sngStrike" dirty="0">
                <a:highlight>
                  <a:srgbClr val="FFFF00"/>
                </a:highlight>
                <a:latin typeface="Franklin Gothic Book" panose="020B0503020102020204" pitchFamily="34" charset="0"/>
              </a:rPr>
              <a:t> el </a:t>
            </a:r>
            <a:r>
              <a:rPr lang="en-US" sz="1200" b="1" strike="sngStrike" dirty="0">
                <a:highlight>
                  <a:srgbClr val="FFFF00"/>
                </a:highlight>
                <a:latin typeface="Franklin Gothic Book" panose="020B0503020102020204" pitchFamily="34" charset="0"/>
              </a:rPr>
              <a:t>GMP</a:t>
            </a:r>
            <a:r>
              <a:rPr lang="en-US" sz="1200" b="0" strike="sngStrike" dirty="0">
                <a:highlight>
                  <a:srgbClr val="FFFF00"/>
                </a:highlight>
                <a:latin typeface="Franklin Gothic Book" panose="020B0503020102020204" pitchFamily="34" charset="0"/>
              </a:rPr>
              <a:t> una </a:t>
            </a:r>
            <a:r>
              <a:rPr lang="en-US" sz="1200" b="1" strike="sngStrike" dirty="0" err="1">
                <a:highlight>
                  <a:srgbClr val="FFFF00"/>
                </a:highlight>
                <a:latin typeface="Franklin Gothic Book" panose="020B0503020102020204" pitchFamily="34" charset="0"/>
              </a:rPr>
              <a:t>definición</a:t>
            </a:r>
            <a:r>
              <a:rPr lang="en-US" sz="1200" b="1" strike="sngStrike" dirty="0">
                <a:highlight>
                  <a:srgbClr val="FFFF00"/>
                </a:highlight>
                <a:latin typeface="Franklin Gothic Book" panose="020B0503020102020204" pitchFamily="34" charset="0"/>
              </a:rPr>
              <a:t> </a:t>
            </a:r>
            <a:r>
              <a:rPr lang="en-US" sz="1200" b="1" strike="sngStrike" dirty="0" err="1">
                <a:highlight>
                  <a:srgbClr val="FFFF00"/>
                </a:highlight>
                <a:latin typeface="Franklin Gothic Book" panose="020B0503020102020204" pitchFamily="34" charset="0"/>
              </a:rPr>
              <a:t>apropiada</a:t>
            </a:r>
            <a:r>
              <a:rPr lang="en-US" sz="1200" b="1" strike="sngStrike" dirty="0">
                <a:highlight>
                  <a:srgbClr val="FFFF00"/>
                </a:highlight>
                <a:latin typeface="Franklin Gothic Book" panose="020B0503020102020204" pitchFamily="34" charset="0"/>
              </a:rPr>
              <a:t> de BR</a:t>
            </a:r>
            <a:r>
              <a:rPr lang="en-US" sz="1200" b="0" strike="sngStrike" dirty="0">
                <a:highlight>
                  <a:srgbClr val="FFFF00"/>
                </a:highlight>
                <a:latin typeface="Franklin Gothic Book" panose="020B0503020102020204" pitchFamily="34" charset="0"/>
              </a:rPr>
              <a:t>? </a:t>
            </a:r>
            <a:r>
              <a:rPr lang="en-GB" sz="1200" b="0" strike="sngStrike" dirty="0">
                <a:effectLst/>
                <a:highlight>
                  <a:srgbClr val="FFFF00"/>
                </a:highlight>
              </a:rPr>
              <a:t>(2.5.f)</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strike="sngStrike" dirty="0">
                <a:effectLst/>
                <a:highlight>
                  <a:srgbClr val="FFFF00"/>
                </a:highlight>
              </a:rPr>
              <a:t>La </a:t>
            </a:r>
            <a:r>
              <a:rPr lang="en-GB" sz="1200" b="0" strike="sngStrike" dirty="0" err="1">
                <a:effectLst/>
                <a:highlight>
                  <a:srgbClr val="FFFF00"/>
                </a:highlight>
              </a:rPr>
              <a:t>referida</a:t>
            </a:r>
            <a:r>
              <a:rPr lang="en-GB" sz="1200" b="0" strike="sngStrike" dirty="0">
                <a:effectLst/>
                <a:highlight>
                  <a:srgbClr val="FFFF00"/>
                </a:highlight>
              </a:rPr>
              <a:t> </a:t>
            </a:r>
            <a:r>
              <a:rPr lang="en-GB" sz="1200" b="1" strike="sngStrike" dirty="0" err="1">
                <a:effectLst/>
                <a:highlight>
                  <a:srgbClr val="FFFF00"/>
                </a:highlight>
              </a:rPr>
              <a:t>definición</a:t>
            </a:r>
            <a:r>
              <a:rPr lang="en-GB" sz="1200" b="0" strike="sngStrike" dirty="0">
                <a:effectLst/>
                <a:highlight>
                  <a:srgbClr val="FFFF00"/>
                </a:highlight>
              </a:rPr>
              <a:t>, </a:t>
            </a:r>
            <a:r>
              <a:rPr lang="en-US" sz="1200" b="0" strike="sngStrike" dirty="0">
                <a:highlight>
                  <a:srgbClr val="FFFF00"/>
                </a:highlight>
                <a:latin typeface="Franklin Gothic Book" panose="020B0503020102020204" pitchFamily="34" charset="0"/>
              </a:rPr>
              <a:t>¿</a:t>
            </a:r>
            <a:r>
              <a:rPr lang="en-US" sz="1200" b="0" strike="sngStrike" dirty="0" err="1">
                <a:highlight>
                  <a:srgbClr val="FFFF00"/>
                </a:highlight>
                <a:latin typeface="Franklin Gothic Book" panose="020B0503020102020204" pitchFamily="34" charset="0"/>
              </a:rPr>
              <a:t>está</a:t>
            </a:r>
            <a:r>
              <a:rPr lang="en-US" sz="1200" b="0" strike="sngStrike" dirty="0">
                <a:highlight>
                  <a:srgbClr val="FFFF00"/>
                </a:highlight>
                <a:latin typeface="Franklin Gothic Book" panose="020B0503020102020204" pitchFamily="34" charset="0"/>
              </a:rPr>
              <a:t> </a:t>
            </a:r>
            <a:r>
              <a:rPr lang="en-US" sz="1200" b="1" strike="sngStrike" dirty="0" err="1">
                <a:highlight>
                  <a:srgbClr val="FFFF00"/>
                </a:highlight>
                <a:latin typeface="Franklin Gothic Book" panose="020B0503020102020204" pitchFamily="34" charset="0"/>
              </a:rPr>
              <a:t>alineada</a:t>
            </a:r>
            <a:r>
              <a:rPr lang="en-US" sz="1200" b="1" strike="sngStrike" dirty="0">
                <a:highlight>
                  <a:srgbClr val="FFFF00"/>
                </a:highlight>
                <a:latin typeface="Franklin Gothic Book" panose="020B0503020102020204" pitchFamily="34" charset="0"/>
              </a:rPr>
              <a:t> con los </a:t>
            </a:r>
            <a:r>
              <a:rPr lang="en-US" sz="1200" b="1" strike="sngStrike" dirty="0" err="1">
                <a:highlight>
                  <a:srgbClr val="FFFF00"/>
                </a:highlight>
                <a:latin typeface="Franklin Gothic Book" panose="020B0503020102020204" pitchFamily="34" charset="0"/>
              </a:rPr>
              <a:t>requerimientos</a:t>
            </a:r>
            <a:r>
              <a:rPr lang="en-US" sz="1200" b="1" strike="sngStrike" dirty="0">
                <a:highlight>
                  <a:srgbClr val="FFFF00"/>
                </a:highlight>
                <a:latin typeface="Franklin Gothic Book" panose="020B0503020102020204" pitchFamily="34" charset="0"/>
              </a:rPr>
              <a:t> </a:t>
            </a:r>
            <a:r>
              <a:rPr lang="en-US" sz="1200" b="0" strike="sngStrike" dirty="0">
                <a:highlight>
                  <a:srgbClr val="FFFF00"/>
                </a:highlight>
                <a:latin typeface="Franklin Gothic Book" panose="020B0503020102020204" pitchFamily="34" charset="0"/>
              </a:rPr>
              <a:t>del </a:t>
            </a:r>
            <a:r>
              <a:rPr lang="en-US" sz="1200" b="0" strike="sngStrike" dirty="0" err="1">
                <a:highlight>
                  <a:srgbClr val="FFFF00"/>
                </a:highlight>
                <a:latin typeface="Franklin Gothic Book" panose="020B0503020102020204" pitchFamily="34" charset="0"/>
              </a:rPr>
              <a:t>estándar</a:t>
            </a:r>
            <a:r>
              <a:rPr lang="en-US" sz="1200" b="0" strike="sngStrike" dirty="0">
                <a:highlight>
                  <a:srgbClr val="FFFF00"/>
                </a:highlight>
                <a:latin typeface="Franklin Gothic Book" panose="020B0503020102020204" pitchFamily="34" charset="0"/>
              </a:rPr>
              <a:t> (2.5.f.i), y con las </a:t>
            </a:r>
            <a:r>
              <a:rPr lang="en-US" sz="1200" b="1" strike="sngStrike" dirty="0" err="1">
                <a:highlight>
                  <a:srgbClr val="FFFF00"/>
                </a:highlight>
                <a:latin typeface="Franklin Gothic Book" panose="020B0503020102020204" pitchFamily="34" charset="0"/>
              </a:rPr>
              <a:t>relevantes</a:t>
            </a:r>
            <a:r>
              <a:rPr lang="en-US" sz="1200" b="1" strike="sngStrike" dirty="0">
                <a:highlight>
                  <a:srgbClr val="FFFF00"/>
                </a:highlight>
                <a:latin typeface="Franklin Gothic Book" panose="020B0503020102020204" pitchFamily="34" charset="0"/>
              </a:rPr>
              <a:t> </a:t>
            </a:r>
            <a:r>
              <a:rPr lang="en-US" sz="1200" b="1" strike="sngStrike" dirty="0" err="1">
                <a:highlight>
                  <a:srgbClr val="FFFF00"/>
                </a:highlight>
                <a:latin typeface="Franklin Gothic Book" panose="020B0503020102020204" pitchFamily="34" charset="0"/>
              </a:rPr>
              <a:t>normas</a:t>
            </a:r>
            <a:r>
              <a:rPr lang="en-US" sz="1200" b="1" strike="sngStrike" dirty="0">
                <a:highlight>
                  <a:srgbClr val="FFFF00"/>
                </a:highlight>
                <a:latin typeface="Franklin Gothic Book" panose="020B0503020102020204" pitchFamily="34" charset="0"/>
              </a:rPr>
              <a:t> </a:t>
            </a:r>
            <a:r>
              <a:rPr lang="en-US" sz="1200" b="1" strike="sngStrike" dirty="0" err="1">
                <a:highlight>
                  <a:srgbClr val="FFFF00"/>
                </a:highlight>
                <a:latin typeface="Franklin Gothic Book" panose="020B0503020102020204" pitchFamily="34" charset="0"/>
              </a:rPr>
              <a:t>nacionales</a:t>
            </a:r>
            <a:r>
              <a:rPr lang="en-US" sz="1200" b="1" strike="sngStrike" dirty="0">
                <a:highlight>
                  <a:srgbClr val="FFFF00"/>
                </a:highlight>
                <a:latin typeface="Franklin Gothic Book" panose="020B0503020102020204" pitchFamily="34" charset="0"/>
              </a:rPr>
              <a:t> e </a:t>
            </a:r>
            <a:r>
              <a:rPr lang="en-US" sz="1200" b="1" strike="sngStrike" dirty="0" err="1">
                <a:highlight>
                  <a:srgbClr val="FFFF00"/>
                </a:highlight>
                <a:latin typeface="Franklin Gothic Book" panose="020B0503020102020204" pitchFamily="34" charset="0"/>
              </a:rPr>
              <a:t>internacionales</a:t>
            </a:r>
            <a:r>
              <a:rPr lang="en-US" sz="1200" b="0" strike="sngStrike" dirty="0">
                <a:highlight>
                  <a:srgbClr val="FFFF00"/>
                </a:highlight>
                <a:latin typeface="Franklin Gothic Book" panose="020B0503020102020204" pitchFamily="34" charset="0"/>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strike="sngStrike" dirty="0">
                <a:highlight>
                  <a:srgbClr val="FFFF00"/>
                </a:highlight>
                <a:latin typeface="Franklin Gothic Book" panose="020B0503020102020204" pitchFamily="34" charset="0"/>
              </a:rPr>
              <a:t>¿Se </a:t>
            </a:r>
            <a:r>
              <a:rPr lang="en-US" sz="1200" b="0" strike="sngStrike" dirty="0" err="1">
                <a:highlight>
                  <a:srgbClr val="FFFF00"/>
                </a:highlight>
                <a:latin typeface="Franklin Gothic Book" panose="020B0503020102020204" pitchFamily="34" charset="0"/>
              </a:rPr>
              <a:t>incluyen</a:t>
            </a:r>
            <a:r>
              <a:rPr lang="en-US" sz="1200" b="0" strike="sngStrike" dirty="0">
                <a:highlight>
                  <a:srgbClr val="FFFF00"/>
                </a:highlight>
                <a:latin typeface="Franklin Gothic Book" panose="020B0503020102020204" pitchFamily="34" charset="0"/>
              </a:rPr>
              <a:t> </a:t>
            </a:r>
            <a:r>
              <a:rPr lang="en-US" sz="1200" b="0" strike="sngStrike" dirty="0" err="1">
                <a:highlight>
                  <a:srgbClr val="FFFF00"/>
                </a:highlight>
                <a:latin typeface="Franklin Gothic Book" panose="020B0503020102020204" pitchFamily="34" charset="0"/>
              </a:rPr>
              <a:t>en</a:t>
            </a:r>
            <a:r>
              <a:rPr lang="en-US" sz="1200" b="0" strike="sngStrike" dirty="0">
                <a:highlight>
                  <a:srgbClr val="FFFF00"/>
                </a:highlight>
                <a:latin typeface="Franklin Gothic Book" panose="020B0503020102020204" pitchFamily="34" charset="0"/>
              </a:rPr>
              <a:t> la </a:t>
            </a:r>
            <a:r>
              <a:rPr lang="en-US" sz="1200" b="0" strike="sngStrike" dirty="0" err="1">
                <a:highlight>
                  <a:srgbClr val="FFFF00"/>
                </a:highlight>
                <a:latin typeface="Franklin Gothic Book" panose="020B0503020102020204" pitchFamily="34" charset="0"/>
              </a:rPr>
              <a:t>definición</a:t>
            </a:r>
            <a:r>
              <a:rPr lang="en-US" sz="1200" b="0" strike="sngStrike" dirty="0">
                <a:highlight>
                  <a:srgbClr val="FFFF00"/>
                </a:highlight>
                <a:latin typeface="Franklin Gothic Book" panose="020B0503020102020204" pitchFamily="34" charset="0"/>
              </a:rPr>
              <a:t> </a:t>
            </a:r>
            <a:r>
              <a:rPr lang="en-US" sz="1200" b="1" strike="sngStrike" dirty="0" err="1">
                <a:highlight>
                  <a:srgbClr val="FFFF00"/>
                </a:highlight>
                <a:latin typeface="Franklin Gothic Book" panose="020B0503020102020204" pitchFamily="34" charset="0"/>
              </a:rPr>
              <a:t>umbrales</a:t>
            </a:r>
            <a:r>
              <a:rPr lang="en-US" sz="1200" b="1" strike="sngStrike" dirty="0">
                <a:highlight>
                  <a:srgbClr val="FFFF00"/>
                </a:highlight>
                <a:latin typeface="Franklin Gothic Book" panose="020B0503020102020204" pitchFamily="34" charset="0"/>
              </a:rPr>
              <a:t> de </a:t>
            </a:r>
            <a:r>
              <a:rPr lang="en-US" sz="1200" b="1" strike="sngStrike" dirty="0" err="1">
                <a:highlight>
                  <a:srgbClr val="FFFF00"/>
                </a:highlight>
                <a:latin typeface="Franklin Gothic Book" panose="020B0503020102020204" pitchFamily="34" charset="0"/>
              </a:rPr>
              <a:t>titularidad</a:t>
            </a:r>
            <a:r>
              <a:rPr lang="en-US" sz="1200" b="1" strike="sngStrike" dirty="0">
                <a:highlight>
                  <a:srgbClr val="FFFF00"/>
                </a:highlight>
                <a:latin typeface="Franklin Gothic Book" panose="020B0503020102020204" pitchFamily="34" charset="0"/>
              </a:rPr>
              <a:t> </a:t>
            </a:r>
            <a:r>
              <a:rPr lang="en-US" sz="1200" b="0" strike="sngStrike" dirty="0">
                <a:highlight>
                  <a:srgbClr val="FFFF00"/>
                </a:highlight>
                <a:latin typeface="Franklin Gothic Book" panose="020B0503020102020204" pitchFamily="34" charset="0"/>
              </a:rPr>
              <a:t>y </a:t>
            </a:r>
            <a:r>
              <a:rPr lang="en-US" sz="1200" b="1" strike="sngStrike" dirty="0" err="1">
                <a:highlight>
                  <a:srgbClr val="FFFF00"/>
                </a:highlight>
                <a:latin typeface="Franklin Gothic Book" panose="020B0503020102020204" pitchFamily="34" charset="0"/>
              </a:rPr>
              <a:t>obligaciones</a:t>
            </a:r>
            <a:r>
              <a:rPr lang="en-US" sz="1200" b="1" strike="sngStrike" dirty="0">
                <a:highlight>
                  <a:srgbClr val="FFFF00"/>
                </a:highlight>
                <a:latin typeface="Franklin Gothic Book" panose="020B0503020102020204" pitchFamily="34" charset="0"/>
              </a:rPr>
              <a:t> de </a:t>
            </a:r>
            <a:r>
              <a:rPr lang="en-US" sz="1200" b="1" strike="sngStrike" dirty="0" err="1">
                <a:highlight>
                  <a:srgbClr val="FFFF00"/>
                </a:highlight>
                <a:latin typeface="Franklin Gothic Book" panose="020B0503020102020204" pitchFamily="34" charset="0"/>
              </a:rPr>
              <a:t>reporte</a:t>
            </a:r>
            <a:r>
              <a:rPr lang="en-US" sz="1200" b="1" strike="sngStrike" dirty="0">
                <a:highlight>
                  <a:srgbClr val="FFFF00"/>
                </a:highlight>
                <a:latin typeface="Franklin Gothic Book" panose="020B0503020102020204" pitchFamily="34" charset="0"/>
              </a:rPr>
              <a:t> </a:t>
            </a:r>
            <a:r>
              <a:rPr lang="en-US" sz="1200" b="0" strike="sngStrike" dirty="0" err="1">
                <a:highlight>
                  <a:srgbClr val="FFFF00"/>
                </a:highlight>
                <a:latin typeface="Franklin Gothic Book" panose="020B0503020102020204" pitchFamily="34" charset="0"/>
              </a:rPr>
              <a:t>específicas</a:t>
            </a:r>
            <a:r>
              <a:rPr lang="en-US" sz="1200" b="0" strike="sngStrike" dirty="0">
                <a:highlight>
                  <a:srgbClr val="FFFF00"/>
                </a:highlight>
                <a:latin typeface="Franklin Gothic Book" panose="020B0503020102020204" pitchFamily="34" charset="0"/>
              </a:rPr>
              <a:t> </a:t>
            </a:r>
            <a:r>
              <a:rPr lang="en-US" sz="1200" b="0" strike="sngStrike" dirty="0" err="1">
                <a:highlight>
                  <a:srgbClr val="FFFF00"/>
                </a:highlight>
                <a:latin typeface="Franklin Gothic Book" panose="020B0503020102020204" pitchFamily="34" charset="0"/>
              </a:rPr>
              <a:t>referidas</a:t>
            </a:r>
            <a:r>
              <a:rPr lang="en-US" sz="1200" b="0" strike="sngStrike" dirty="0">
                <a:highlight>
                  <a:srgbClr val="FFFF00"/>
                </a:highlight>
                <a:latin typeface="Franklin Gothic Book" panose="020B0503020102020204" pitchFamily="34" charset="0"/>
              </a:rPr>
              <a:t> a </a:t>
            </a:r>
            <a:r>
              <a:rPr lang="en-US" sz="1200" b="1" strike="sngStrike" dirty="0">
                <a:highlight>
                  <a:srgbClr val="FFFF00"/>
                </a:highlight>
                <a:latin typeface="Franklin Gothic Book" panose="020B0503020102020204" pitchFamily="34" charset="0"/>
              </a:rPr>
              <a:t>PEPs</a:t>
            </a:r>
            <a:r>
              <a:rPr lang="en-US" sz="1200" b="0" strike="sngStrike" dirty="0">
                <a:highlight>
                  <a:srgbClr val="FFFF00"/>
                </a:highlight>
                <a:latin typeface="Franklin Gothic Book" panose="020B0503020102020204" pitchFamily="34" charset="0"/>
              </a:rPr>
              <a:t>?</a:t>
            </a:r>
            <a:endParaRPr lang="en-GB" sz="1200" b="0" strike="sngStrike" dirty="0">
              <a:effectLst/>
              <a:highlight>
                <a:srgbClr val="FFFF00"/>
              </a:highligh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strike="sngStrike" dirty="0">
                <a:effectLst/>
                <a:highlight>
                  <a:srgbClr val="FFFF00"/>
                </a:highlight>
              </a:rPr>
              <a:t>La </a:t>
            </a:r>
            <a:r>
              <a:rPr lang="en-GB" sz="1200" b="0" strike="sngStrike" dirty="0" err="1">
                <a:effectLst/>
                <a:highlight>
                  <a:srgbClr val="FFFF00"/>
                </a:highlight>
              </a:rPr>
              <a:t>referida</a:t>
            </a:r>
            <a:r>
              <a:rPr lang="en-GB" sz="1200" b="0" strike="sngStrike" dirty="0">
                <a:effectLst/>
                <a:highlight>
                  <a:srgbClr val="FFFF00"/>
                </a:highlight>
              </a:rPr>
              <a:t> </a:t>
            </a:r>
            <a:r>
              <a:rPr lang="en-GB" sz="1200" b="1" strike="sngStrike" dirty="0" err="1">
                <a:effectLst/>
                <a:highlight>
                  <a:srgbClr val="FFFF00"/>
                </a:highlight>
              </a:rPr>
              <a:t>definición</a:t>
            </a:r>
            <a:r>
              <a:rPr lang="en-GB" sz="1200" b="0" strike="sngStrike" dirty="0">
                <a:effectLst/>
                <a:highlight>
                  <a:srgbClr val="FFFF00"/>
                </a:highlight>
              </a:rPr>
              <a:t>, </a:t>
            </a:r>
            <a:r>
              <a:rPr lang="en-US" sz="1200" b="0" strike="sngStrike" dirty="0">
                <a:highlight>
                  <a:srgbClr val="FFFF00"/>
                </a:highlight>
                <a:latin typeface="Franklin Gothic Book" panose="020B0503020102020204" pitchFamily="34" charset="0"/>
              </a:rPr>
              <a:t>¿</a:t>
            </a:r>
            <a:r>
              <a:rPr lang="en-US" sz="1200" b="0" strike="sngStrike" dirty="0" err="1">
                <a:highlight>
                  <a:srgbClr val="FFFF00"/>
                </a:highlight>
                <a:latin typeface="Franklin Gothic Book" panose="020B0503020102020204" pitchFamily="34" charset="0"/>
              </a:rPr>
              <a:t>está</a:t>
            </a:r>
            <a:r>
              <a:rPr lang="es-AR" sz="1200" b="0" strike="sngStrike" dirty="0">
                <a:highlight>
                  <a:srgbClr val="FFFF00"/>
                </a:highlight>
                <a:latin typeface="Franklin Gothic Book" panose="020B0503020102020204" pitchFamily="34" charset="0"/>
              </a:rPr>
              <a:t> </a:t>
            </a:r>
            <a:r>
              <a:rPr lang="es-AR" sz="1200" b="1" strike="sngStrike" dirty="0">
                <a:highlight>
                  <a:srgbClr val="FFFF00"/>
                </a:highlight>
                <a:latin typeface="Franklin Gothic Book" panose="020B0503020102020204" pitchFamily="34" charset="0"/>
              </a:rPr>
              <a:t>incluida en los reportes de EITI</a:t>
            </a:r>
            <a:r>
              <a:rPr lang="es-AR" sz="1200" b="0" strike="sngStrike" dirty="0">
                <a:highlight>
                  <a:srgbClr val="FFFF00"/>
                </a:highlight>
                <a:latin typeface="Franklin Gothic Book" panose="020B0503020102020204" pitchFamily="34" charset="0"/>
              </a:rPr>
              <a:t>, ya sea con una </a:t>
            </a:r>
            <a:r>
              <a:rPr lang="es-AR" sz="1200" b="1" strike="sngStrike" dirty="0">
                <a:highlight>
                  <a:srgbClr val="FFFF00"/>
                </a:highlight>
                <a:latin typeface="Franklin Gothic Book" panose="020B0503020102020204" pitchFamily="34" charset="0"/>
              </a:rPr>
              <a:t>referencia o link a otra fuente </a:t>
            </a:r>
            <a:r>
              <a:rPr lang="es-AR" sz="1200" b="0" strike="sngStrike" dirty="0">
                <a:highlight>
                  <a:srgbClr val="FFFF00"/>
                </a:highlight>
                <a:latin typeface="Franklin Gothic Book" panose="020B0503020102020204" pitchFamily="34" charset="0"/>
              </a:rPr>
              <a:t>pública (por ejemplo leyes) que incluya la definición?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s-AR" sz="1200" b="0" strike="sngStrike" dirty="0">
              <a:effectLst/>
              <a:highlight>
                <a:srgbClr val="FFFF00"/>
              </a:highlight>
              <a:latin typeface="Franklin Gothic Book" panose="020B05030201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strike="sngStrike" dirty="0">
                <a:highlight>
                  <a:srgbClr val="FFFF00"/>
                </a:highlight>
                <a:latin typeface="Franklin Gothic Book" panose="020B0503020102020204" pitchFamily="34" charset="0"/>
              </a:rPr>
              <a:t>¿</a:t>
            </a:r>
            <a:r>
              <a:rPr lang="en-GB" sz="1200" i="0" strike="sngStrike" dirty="0" err="1">
                <a:highlight>
                  <a:srgbClr val="FFFF00"/>
                </a:highlight>
              </a:rPr>
              <a:t>Existe</a:t>
            </a:r>
            <a:r>
              <a:rPr lang="en-GB" sz="1200" i="0" strike="sngStrike" dirty="0">
                <a:highlight>
                  <a:srgbClr val="FFFF00"/>
                </a:highlight>
              </a:rPr>
              <a:t> </a:t>
            </a:r>
            <a:r>
              <a:rPr lang="en-GB" sz="1200" i="0" strike="sngStrike" dirty="0" err="1">
                <a:highlight>
                  <a:srgbClr val="FFFF00"/>
                </a:highlight>
              </a:rPr>
              <a:t>documentación</a:t>
            </a:r>
            <a:r>
              <a:rPr lang="en-GB" sz="1200" i="0" strike="sngStrike" dirty="0">
                <a:highlight>
                  <a:srgbClr val="FFFF00"/>
                </a:highlight>
              </a:rPr>
              <a:t> que </a:t>
            </a:r>
            <a:r>
              <a:rPr lang="en-GB" sz="1200" i="0" strike="sngStrike" dirty="0" err="1">
                <a:highlight>
                  <a:srgbClr val="FFFF00"/>
                </a:highlight>
              </a:rPr>
              <a:t>registre</a:t>
            </a:r>
            <a:r>
              <a:rPr lang="en-GB" sz="1200" i="0" strike="sngStrike" dirty="0">
                <a:highlight>
                  <a:srgbClr val="FFFF00"/>
                </a:highlight>
              </a:rPr>
              <a:t> </a:t>
            </a:r>
            <a:r>
              <a:rPr lang="en-GB" sz="1200" b="1" i="0" strike="sngStrike" dirty="0">
                <a:highlight>
                  <a:srgbClr val="FFFF00"/>
                </a:highlight>
              </a:rPr>
              <a:t>los debates del GMP y/o del </a:t>
            </a:r>
            <a:r>
              <a:rPr lang="en-GB" sz="1200" b="1" i="0" strike="sngStrike" dirty="0" err="1">
                <a:highlight>
                  <a:srgbClr val="FFFF00"/>
                </a:highlight>
              </a:rPr>
              <a:t>gobierno</a:t>
            </a:r>
            <a:r>
              <a:rPr lang="en-GB" sz="1200" b="1" i="0" strike="sngStrike" dirty="0">
                <a:highlight>
                  <a:srgbClr val="FFFF00"/>
                </a:highlight>
              </a:rPr>
              <a:t> </a:t>
            </a:r>
            <a:r>
              <a:rPr lang="en-GB" sz="1200" b="1" i="0" strike="sngStrike" dirty="0" err="1">
                <a:highlight>
                  <a:srgbClr val="FFFF00"/>
                </a:highlight>
              </a:rPr>
              <a:t>respecto</a:t>
            </a:r>
            <a:r>
              <a:rPr lang="en-GB" sz="1200" b="1" i="0" strike="sngStrike" dirty="0">
                <a:highlight>
                  <a:srgbClr val="FFFF00"/>
                </a:highlight>
              </a:rPr>
              <a:t> de la </a:t>
            </a:r>
            <a:r>
              <a:rPr lang="en-GB" sz="1200" b="1" i="0" strike="sngStrike" dirty="0" err="1">
                <a:highlight>
                  <a:srgbClr val="FFFF00"/>
                </a:highlight>
              </a:rPr>
              <a:t>divulgación</a:t>
            </a:r>
            <a:r>
              <a:rPr lang="en-GB" sz="1200" b="1" i="0" strike="sngStrike" dirty="0">
                <a:highlight>
                  <a:srgbClr val="FFFF00"/>
                </a:highlight>
              </a:rPr>
              <a:t> de BR</a:t>
            </a:r>
            <a:r>
              <a:rPr lang="en-GB" sz="1200" i="0" strike="sngStrike" dirty="0">
                <a:highlight>
                  <a:srgbClr val="FFFF00"/>
                </a:highlight>
              </a:rPr>
              <a:t>, </a:t>
            </a:r>
            <a:r>
              <a:rPr lang="en-GB" sz="1200" i="0" strike="sngStrike" dirty="0" err="1">
                <a:highlight>
                  <a:srgbClr val="FFFF00"/>
                </a:highlight>
              </a:rPr>
              <a:t>incluyendo</a:t>
            </a:r>
            <a:r>
              <a:rPr lang="en-GB" sz="1200" i="0" strike="sngStrike" dirty="0">
                <a:highlight>
                  <a:srgbClr val="FFFF00"/>
                </a:highlight>
              </a:rPr>
              <a:t> </a:t>
            </a:r>
            <a:r>
              <a:rPr lang="en-GB" sz="1200" i="0" strike="sngStrike" dirty="0" err="1">
                <a:highlight>
                  <a:srgbClr val="FFFF00"/>
                </a:highlight>
              </a:rPr>
              <a:t>detalles</a:t>
            </a:r>
            <a:r>
              <a:rPr lang="en-GB" sz="1200" i="0" strike="sngStrike" dirty="0">
                <a:highlight>
                  <a:srgbClr val="FFFF00"/>
                </a:highlight>
              </a:rPr>
              <a:t> </a:t>
            </a:r>
            <a:r>
              <a:rPr lang="en-GB" sz="1200" i="0" strike="sngStrike" dirty="0" err="1">
                <a:highlight>
                  <a:srgbClr val="FFFF00"/>
                </a:highlight>
              </a:rPr>
              <a:t>relevantes</a:t>
            </a:r>
            <a:r>
              <a:rPr lang="en-GB" sz="1200" i="0" strike="sngStrike" dirty="0">
                <a:highlight>
                  <a:srgbClr val="FFFF00"/>
                </a:highlight>
              </a:rPr>
              <a:t> </a:t>
            </a:r>
            <a:r>
              <a:rPr lang="en-GB" sz="1200" i="0" strike="sngStrike" dirty="0" err="1">
                <a:highlight>
                  <a:srgbClr val="FFFF00"/>
                </a:highlight>
              </a:rPr>
              <a:t>en</a:t>
            </a:r>
            <a:r>
              <a:rPr lang="en-GB" sz="1200" i="0" strike="sngStrike" dirty="0">
                <a:highlight>
                  <a:srgbClr val="FFFF00"/>
                </a:highlight>
              </a:rPr>
              <a:t> </a:t>
            </a:r>
            <a:r>
              <a:rPr lang="en-GB" sz="1200" i="0" strike="sngStrike" dirty="0" err="1">
                <a:highlight>
                  <a:srgbClr val="FFFF00"/>
                </a:highlight>
              </a:rPr>
              <a:t>cuanto</a:t>
            </a:r>
            <a:r>
              <a:rPr lang="en-GB" sz="1200" i="0" strike="sngStrike" dirty="0">
                <a:highlight>
                  <a:srgbClr val="FFFF00"/>
                </a:highlight>
              </a:rPr>
              <a:t> a las </a:t>
            </a:r>
            <a:r>
              <a:rPr lang="en-GB" sz="1200" b="1" i="0" strike="sngStrike" dirty="0" err="1">
                <a:highlight>
                  <a:srgbClr val="FFFF00"/>
                </a:highlight>
              </a:rPr>
              <a:t>disposiciones</a:t>
            </a:r>
            <a:r>
              <a:rPr lang="en-GB" sz="1200" b="1" i="0" strike="sngStrike" dirty="0">
                <a:highlight>
                  <a:srgbClr val="FFFF00"/>
                </a:highlight>
              </a:rPr>
              <a:t> </a:t>
            </a:r>
            <a:r>
              <a:rPr lang="en-GB" sz="1200" b="1" i="0" strike="sngStrike" dirty="0" err="1">
                <a:highlight>
                  <a:srgbClr val="FFFF00"/>
                </a:highlight>
              </a:rPr>
              <a:t>legales</a:t>
            </a:r>
            <a:r>
              <a:rPr lang="en-GB" sz="1200" i="0" strike="sngStrike" dirty="0">
                <a:highlight>
                  <a:srgbClr val="FFFF00"/>
                </a:highlight>
              </a:rPr>
              <a:t>, las </a:t>
            </a:r>
            <a:r>
              <a:rPr lang="en-GB" sz="1200" b="1" i="0" strike="sngStrike" dirty="0" err="1">
                <a:highlight>
                  <a:srgbClr val="FFFF00"/>
                </a:highlight>
              </a:rPr>
              <a:t>prácticas</a:t>
            </a:r>
            <a:r>
              <a:rPr lang="en-GB" sz="1200" b="1" i="0" strike="sngStrike" dirty="0">
                <a:highlight>
                  <a:srgbClr val="FFFF00"/>
                </a:highlight>
              </a:rPr>
              <a:t> de </a:t>
            </a:r>
            <a:r>
              <a:rPr lang="en-GB" sz="1200" b="1" i="0" strike="sngStrike" dirty="0" err="1">
                <a:highlight>
                  <a:srgbClr val="FFFF00"/>
                </a:highlight>
              </a:rPr>
              <a:t>divulgación</a:t>
            </a:r>
            <a:r>
              <a:rPr lang="en-GB" sz="1200" b="1" i="0" strike="sngStrike" dirty="0">
                <a:highlight>
                  <a:srgbClr val="FFFF00"/>
                </a:highlight>
              </a:rPr>
              <a:t> </a:t>
            </a:r>
            <a:r>
              <a:rPr lang="en-GB" sz="1200" b="1" i="0" strike="sngStrike" dirty="0" err="1">
                <a:highlight>
                  <a:srgbClr val="FFFF00"/>
                </a:highlight>
              </a:rPr>
              <a:t>existentes</a:t>
            </a:r>
            <a:r>
              <a:rPr lang="en-GB" sz="1200" b="1" i="0" strike="sngStrike" dirty="0">
                <a:highlight>
                  <a:srgbClr val="FFFF00"/>
                </a:highlight>
              </a:rPr>
              <a:t> </a:t>
            </a:r>
            <a:r>
              <a:rPr lang="en-GB" sz="1200" i="0" strike="sngStrike" dirty="0">
                <a:highlight>
                  <a:srgbClr val="FFFF00"/>
                </a:highlight>
              </a:rPr>
              <a:t>y </a:t>
            </a:r>
            <a:r>
              <a:rPr lang="en-GB" sz="1200" b="1" i="0" strike="sngStrike" dirty="0" err="1">
                <a:highlight>
                  <a:srgbClr val="FFFF00"/>
                </a:highlight>
              </a:rPr>
              <a:t>reformas</a:t>
            </a:r>
            <a:r>
              <a:rPr lang="en-GB" sz="1200" b="1" i="0" strike="sngStrike" dirty="0">
                <a:highlight>
                  <a:srgbClr val="FFFF00"/>
                </a:highlight>
              </a:rPr>
              <a:t> </a:t>
            </a:r>
            <a:r>
              <a:rPr lang="en-GB" sz="1200" i="0" strike="sngStrike" dirty="0" err="1">
                <a:highlight>
                  <a:srgbClr val="FFFF00"/>
                </a:highlight>
              </a:rPr>
              <a:t>referentes</a:t>
            </a:r>
            <a:r>
              <a:rPr lang="en-GB" sz="1200" i="0" strike="sngStrike" dirty="0">
                <a:highlight>
                  <a:srgbClr val="FFFF00"/>
                </a:highlight>
              </a:rPr>
              <a:t> a </a:t>
            </a:r>
            <a:r>
              <a:rPr lang="en-GB" sz="1200" i="0" strike="sngStrike" dirty="0" err="1">
                <a:highlight>
                  <a:srgbClr val="FFFF00"/>
                </a:highlight>
              </a:rPr>
              <a:t>este</a:t>
            </a:r>
            <a:r>
              <a:rPr lang="en-GB" sz="1200" i="0" strike="sngStrike" dirty="0">
                <a:highlight>
                  <a:srgbClr val="FFFF00"/>
                </a:highlight>
              </a:rPr>
              <a:t> </a:t>
            </a:r>
            <a:r>
              <a:rPr lang="en-GB" sz="1200" i="0" strike="sngStrike" dirty="0" err="1">
                <a:highlight>
                  <a:srgbClr val="FFFF00"/>
                </a:highlight>
              </a:rPr>
              <a:t>tema</a:t>
            </a:r>
            <a:r>
              <a:rPr lang="en-GB" sz="1200" i="0" strike="sngStrike" dirty="0">
                <a:highlight>
                  <a:srgbClr val="FFFF00"/>
                </a:highlight>
              </a:rPr>
              <a:t>? </a:t>
            </a:r>
            <a:r>
              <a:rPr lang="en-GB" sz="1200" i="0" strike="sngStrike" dirty="0">
                <a:highlight>
                  <a:srgbClr val="FFFF00"/>
                </a:highlight>
                <a:sym typeface="Wingdings" panose="05000000000000000000" pitchFamily="2" charset="2"/>
              </a:rPr>
              <a:t> </a:t>
            </a:r>
            <a:r>
              <a:rPr lang="en-GB" sz="1200" i="0" strike="sngStrike" dirty="0">
                <a:highlight>
                  <a:srgbClr val="FFFF00"/>
                </a:highlight>
              </a:rPr>
              <a:t>2.5.b</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strike="sngStrike" dirty="0">
                <a:highlight>
                  <a:srgbClr val="FFFF00"/>
                </a:highlight>
                <a:latin typeface="Franklin Gothic Book" panose="020B0503020102020204" pitchFamily="34" charset="0"/>
              </a:rPr>
              <a:t>¿Ha </a:t>
            </a:r>
            <a:r>
              <a:rPr lang="en-US" sz="1200" b="1" strike="sngStrike" dirty="0" err="1">
                <a:highlight>
                  <a:srgbClr val="FFFF00"/>
                </a:highlight>
                <a:latin typeface="Franklin Gothic Book" panose="020B0503020102020204" pitchFamily="34" charset="0"/>
              </a:rPr>
              <a:t>evaluado</a:t>
            </a:r>
            <a:r>
              <a:rPr lang="en-US" sz="1200" b="1" strike="sngStrike" dirty="0">
                <a:highlight>
                  <a:srgbClr val="FFFF00"/>
                </a:highlight>
                <a:latin typeface="Franklin Gothic Book" panose="020B0503020102020204" pitchFamily="34" charset="0"/>
              </a:rPr>
              <a:t> el GMP </a:t>
            </a:r>
            <a:r>
              <a:rPr lang="en-US" sz="1200" b="0" strike="sngStrike" dirty="0">
                <a:highlight>
                  <a:srgbClr val="FFFF00"/>
                </a:highlight>
                <a:latin typeface="Franklin Gothic Book" panose="020B0503020102020204" pitchFamily="34" charset="0"/>
              </a:rPr>
              <a:t>las </a:t>
            </a:r>
            <a:r>
              <a:rPr lang="en-US" sz="1200" b="1" strike="sngStrike" dirty="0" err="1">
                <a:highlight>
                  <a:srgbClr val="FFFF00"/>
                </a:highlight>
                <a:latin typeface="Franklin Gothic Book" panose="020B0503020102020204" pitchFamily="34" charset="0"/>
              </a:rPr>
              <a:t>breachas</a:t>
            </a:r>
            <a:r>
              <a:rPr lang="en-US" sz="1200" b="1" strike="sngStrike" dirty="0">
                <a:highlight>
                  <a:srgbClr val="FFFF00"/>
                </a:highlight>
                <a:latin typeface="Franklin Gothic Book" panose="020B0503020102020204" pitchFamily="34" charset="0"/>
              </a:rPr>
              <a:t> o </a:t>
            </a:r>
            <a:r>
              <a:rPr lang="en-US" sz="1200" b="1" strike="sngStrike" dirty="0" err="1">
                <a:highlight>
                  <a:srgbClr val="FFFF00"/>
                </a:highlight>
                <a:latin typeface="Franklin Gothic Book" panose="020B0503020102020204" pitchFamily="34" charset="0"/>
              </a:rPr>
              <a:t>debilidades</a:t>
            </a:r>
            <a:r>
              <a:rPr lang="en-US" sz="1200" b="1" strike="sngStrike" dirty="0">
                <a:highlight>
                  <a:srgbClr val="FFFF00"/>
                </a:highlight>
                <a:latin typeface="Franklin Gothic Book" panose="020B0503020102020204" pitchFamily="34" charset="0"/>
              </a:rPr>
              <a:t> </a:t>
            </a:r>
            <a:r>
              <a:rPr lang="en-US" sz="1200" b="0" strike="sngStrike" dirty="0" err="1">
                <a:highlight>
                  <a:srgbClr val="FFFF00"/>
                </a:highlight>
                <a:latin typeface="Franklin Gothic Book" panose="020B0503020102020204" pitchFamily="34" charset="0"/>
              </a:rPr>
              <a:t>en</a:t>
            </a:r>
            <a:r>
              <a:rPr lang="en-US" sz="1200" b="0" strike="sngStrike" dirty="0">
                <a:highlight>
                  <a:srgbClr val="FFFF00"/>
                </a:highlight>
                <a:latin typeface="Franklin Gothic Book" panose="020B0503020102020204" pitchFamily="34" charset="0"/>
              </a:rPr>
              <a:t> </a:t>
            </a:r>
            <a:r>
              <a:rPr lang="en-US" sz="1200" b="1" strike="sngStrike" dirty="0">
                <a:highlight>
                  <a:srgbClr val="FFFF00"/>
                </a:highlight>
                <a:latin typeface="Franklin Gothic Book" panose="020B0503020102020204" pitchFamily="34" charset="0"/>
              </a:rPr>
              <a:t>la </a:t>
            </a:r>
            <a:r>
              <a:rPr lang="en-US" sz="1200" b="1" strike="sngStrike" dirty="0" err="1">
                <a:highlight>
                  <a:srgbClr val="FFFF00"/>
                </a:highlight>
                <a:latin typeface="Franklin Gothic Book" panose="020B0503020102020204" pitchFamily="34" charset="0"/>
              </a:rPr>
              <a:t>divulgación</a:t>
            </a:r>
            <a:r>
              <a:rPr lang="en-US" sz="1200" b="1" strike="sngStrike" dirty="0">
                <a:highlight>
                  <a:srgbClr val="FFFF00"/>
                </a:highlight>
                <a:latin typeface="Franklin Gothic Book" panose="020B0503020102020204" pitchFamily="34" charset="0"/>
              </a:rPr>
              <a:t> de la </a:t>
            </a:r>
            <a:r>
              <a:rPr lang="en-US" sz="1200" b="1" strike="sngStrike" dirty="0" err="1">
                <a:highlight>
                  <a:srgbClr val="FFFF00"/>
                </a:highlight>
                <a:latin typeface="Franklin Gothic Book" panose="020B0503020102020204" pitchFamily="34" charset="0"/>
              </a:rPr>
              <a:t>información</a:t>
            </a:r>
            <a:r>
              <a:rPr lang="en-US" sz="1200" b="1" strike="sngStrike" dirty="0">
                <a:highlight>
                  <a:srgbClr val="FFFF00"/>
                </a:highlight>
                <a:latin typeface="Franklin Gothic Book" panose="020B0503020102020204" pitchFamily="34" charset="0"/>
              </a:rPr>
              <a:t> </a:t>
            </a:r>
            <a:r>
              <a:rPr lang="en-US" sz="1200" b="1" strike="sngStrike" dirty="0" err="1">
                <a:highlight>
                  <a:srgbClr val="FFFF00"/>
                </a:highlight>
                <a:latin typeface="Franklin Gothic Book" panose="020B0503020102020204" pitchFamily="34" charset="0"/>
              </a:rPr>
              <a:t>sobre</a:t>
            </a:r>
            <a:r>
              <a:rPr lang="en-US" sz="1200" b="1" strike="sngStrike" dirty="0">
                <a:highlight>
                  <a:srgbClr val="FFFF00"/>
                </a:highlight>
                <a:latin typeface="Franklin Gothic Book" panose="020B0503020102020204" pitchFamily="34" charset="0"/>
              </a:rPr>
              <a:t> BR</a:t>
            </a:r>
            <a:r>
              <a:rPr lang="en-US" sz="1200" b="0" strike="sngStrike" dirty="0">
                <a:highlight>
                  <a:srgbClr val="FFFF00"/>
                </a:highlight>
                <a:latin typeface="Franklin Gothic Book" panose="020B0503020102020204" pitchFamily="34" charset="0"/>
              </a:rPr>
              <a:t>, </a:t>
            </a:r>
            <a:r>
              <a:rPr lang="en-US" sz="1200" b="0" strike="sngStrike" dirty="0" err="1">
                <a:highlight>
                  <a:srgbClr val="FFFF00"/>
                </a:highlight>
                <a:latin typeface="Franklin Gothic Book" panose="020B0503020102020204" pitchFamily="34" charset="0"/>
              </a:rPr>
              <a:t>incluyendo</a:t>
            </a:r>
            <a:r>
              <a:rPr lang="en-US" sz="1200" b="0" strike="sngStrike" dirty="0">
                <a:highlight>
                  <a:srgbClr val="FFFF00"/>
                </a:highlight>
                <a:latin typeface="Franklin Gothic Book" panose="020B0503020102020204" pitchFamily="34" charset="0"/>
              </a:rPr>
              <a:t> una </a:t>
            </a:r>
            <a:r>
              <a:rPr lang="en-US" sz="1200" b="0" strike="sngStrike" dirty="0" err="1">
                <a:highlight>
                  <a:srgbClr val="FFFF00"/>
                </a:highlight>
                <a:latin typeface="Franklin Gothic Book" panose="020B0503020102020204" pitchFamily="34" charset="0"/>
              </a:rPr>
              <a:t>evaluación</a:t>
            </a:r>
            <a:r>
              <a:rPr lang="en-US" sz="1200" b="0" strike="sngStrike" dirty="0">
                <a:highlight>
                  <a:srgbClr val="FFFF00"/>
                </a:highlight>
                <a:latin typeface="Franklin Gothic Book" panose="020B0503020102020204" pitchFamily="34" charset="0"/>
              </a:rPr>
              <a:t> de la </a:t>
            </a:r>
            <a:r>
              <a:rPr lang="en-US" sz="1200" b="1" strike="sngStrike" dirty="0" err="1">
                <a:highlight>
                  <a:srgbClr val="FFFF00"/>
                </a:highlight>
                <a:latin typeface="Franklin Gothic Book" panose="020B0503020102020204" pitchFamily="34" charset="0"/>
              </a:rPr>
              <a:t>materialidad</a:t>
            </a:r>
            <a:r>
              <a:rPr lang="en-US" sz="1200" b="1" strike="sngStrike" dirty="0">
                <a:highlight>
                  <a:srgbClr val="FFFF00"/>
                </a:highlight>
                <a:latin typeface="Franklin Gothic Book" panose="020B0503020102020204" pitchFamily="34" charset="0"/>
              </a:rPr>
              <a:t> de las </a:t>
            </a:r>
            <a:r>
              <a:rPr lang="en-US" sz="1200" b="1" strike="sngStrike" dirty="0" err="1">
                <a:highlight>
                  <a:srgbClr val="FFFF00"/>
                </a:highlight>
                <a:latin typeface="Franklin Gothic Book" panose="020B0503020102020204" pitchFamily="34" charset="0"/>
              </a:rPr>
              <a:t>omisiones</a:t>
            </a:r>
            <a:r>
              <a:rPr lang="en-US" sz="1200" b="1" strike="sngStrike" dirty="0">
                <a:highlight>
                  <a:srgbClr val="FFFF00"/>
                </a:highlight>
                <a:latin typeface="Franklin Gothic Book" panose="020B0503020102020204" pitchFamily="34" charset="0"/>
              </a:rPr>
              <a:t> </a:t>
            </a:r>
            <a:r>
              <a:rPr lang="en-US" sz="1200" b="0" strike="sngStrike" dirty="0">
                <a:highlight>
                  <a:srgbClr val="FFFF00"/>
                </a:highlight>
                <a:latin typeface="Franklin Gothic Book" panose="020B0503020102020204" pitchFamily="34" charset="0"/>
              </a:rPr>
              <a:t>y la </a:t>
            </a:r>
            <a:r>
              <a:rPr lang="en-US" sz="1200" b="1" strike="sngStrike" dirty="0" err="1">
                <a:highlight>
                  <a:srgbClr val="FFFF00"/>
                </a:highlight>
                <a:latin typeface="Franklin Gothic Book" panose="020B0503020102020204" pitchFamily="34" charset="0"/>
              </a:rPr>
              <a:t>confiabilidad</a:t>
            </a:r>
            <a:r>
              <a:rPr lang="en-US" sz="1200" b="1" strike="sngStrike" dirty="0">
                <a:highlight>
                  <a:srgbClr val="FFFF00"/>
                </a:highlight>
                <a:latin typeface="Franklin Gothic Book" panose="020B0503020102020204" pitchFamily="34" charset="0"/>
              </a:rPr>
              <a:t> de la </a:t>
            </a:r>
            <a:r>
              <a:rPr lang="en-US" sz="1200" b="1" strike="sngStrike" dirty="0" err="1">
                <a:highlight>
                  <a:srgbClr val="FFFF00"/>
                </a:highlight>
                <a:latin typeface="Franklin Gothic Book" panose="020B0503020102020204" pitchFamily="34" charset="0"/>
              </a:rPr>
              <a:t>información</a:t>
            </a:r>
            <a:r>
              <a:rPr lang="en-US" sz="1200" b="0" strike="sngStrike" dirty="0">
                <a:highlight>
                  <a:srgbClr val="FFFF00"/>
                </a:highlight>
                <a:latin typeface="Franklin Gothic Book" panose="020B0503020102020204" pitchFamily="34" charset="0"/>
              </a:rPr>
              <a:t>?</a:t>
            </a:r>
            <a:r>
              <a:rPr lang="en-GB" sz="1200" b="0" strike="sngStrike" dirty="0">
                <a:effectLst/>
                <a:highlight>
                  <a:srgbClr val="FFFF00"/>
                </a:highlight>
              </a:rPr>
              <a:t> (2.5.c)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strike="sngStrike" dirty="0">
                <a:effectLst/>
                <a:highlight>
                  <a:srgbClr val="FFFF00"/>
                </a:highlight>
              </a:rPr>
              <a:t>El </a:t>
            </a:r>
            <a:r>
              <a:rPr lang="en-GB" sz="1200" b="0" strike="sngStrike" dirty="0" err="1">
                <a:effectLst/>
                <a:highlight>
                  <a:srgbClr val="FFFF00"/>
                </a:highlight>
              </a:rPr>
              <a:t>gobierno</a:t>
            </a:r>
            <a:r>
              <a:rPr lang="en-GB" sz="1200" b="0" strike="sngStrike" dirty="0">
                <a:effectLst/>
                <a:highlight>
                  <a:srgbClr val="FFFF00"/>
                </a:highlight>
              </a:rPr>
              <a:t> o el GMP, </a:t>
            </a:r>
            <a:r>
              <a:rPr lang="en-US" sz="1200" b="0" strike="sngStrike" dirty="0">
                <a:highlight>
                  <a:srgbClr val="FFFF00"/>
                </a:highlight>
                <a:latin typeface="Franklin Gothic Book" panose="020B0503020102020204" pitchFamily="34" charset="0"/>
              </a:rPr>
              <a:t>¿</a:t>
            </a:r>
            <a:r>
              <a:rPr lang="en-US" sz="1200" b="0" strike="sngStrike" dirty="0" err="1">
                <a:highlight>
                  <a:srgbClr val="FFFF00"/>
                </a:highlight>
                <a:latin typeface="Franklin Gothic Book" panose="020B0503020102020204" pitchFamily="34" charset="0"/>
              </a:rPr>
              <a:t>han</a:t>
            </a:r>
            <a:r>
              <a:rPr lang="en-US" sz="1200" b="0" strike="sngStrike" dirty="0">
                <a:highlight>
                  <a:srgbClr val="FFFF00"/>
                </a:highlight>
                <a:latin typeface="Franklin Gothic Book" panose="020B0503020102020204" pitchFamily="34" charset="0"/>
              </a:rPr>
              <a:t> </a:t>
            </a:r>
            <a:r>
              <a:rPr lang="en-US" sz="1200" b="1" strike="sngStrike" dirty="0" err="1">
                <a:highlight>
                  <a:srgbClr val="FFFF00"/>
                </a:highlight>
                <a:latin typeface="Franklin Gothic Book" panose="020B0503020102020204" pitchFamily="34" charset="0"/>
              </a:rPr>
              <a:t>acordado</a:t>
            </a:r>
            <a:r>
              <a:rPr lang="en-US" sz="1200" b="1" strike="sngStrike" dirty="0">
                <a:highlight>
                  <a:srgbClr val="FFFF00"/>
                </a:highlight>
                <a:latin typeface="Franklin Gothic Book" panose="020B0503020102020204" pitchFamily="34" charset="0"/>
              </a:rPr>
              <a:t> y </a:t>
            </a:r>
            <a:r>
              <a:rPr lang="en-US" sz="1200" b="1" strike="sngStrike" dirty="0" err="1">
                <a:highlight>
                  <a:srgbClr val="FFFF00"/>
                </a:highlight>
                <a:latin typeface="Franklin Gothic Book" panose="020B0503020102020204" pitchFamily="34" charset="0"/>
              </a:rPr>
              <a:t>documentado</a:t>
            </a:r>
            <a:r>
              <a:rPr lang="en-US" sz="1200" b="1" strike="sngStrike" dirty="0">
                <a:highlight>
                  <a:srgbClr val="FFFF00"/>
                </a:highlight>
                <a:latin typeface="Franklin Gothic Book" panose="020B0503020102020204" pitchFamily="34" charset="0"/>
              </a:rPr>
              <a:t> </a:t>
            </a:r>
            <a:r>
              <a:rPr lang="es-AR" sz="1200" b="1" strike="sngStrike" dirty="0">
                <a:highlight>
                  <a:srgbClr val="FFFF00"/>
                </a:highlight>
                <a:latin typeface="Franklin Gothic Book" panose="020B0503020102020204" pitchFamily="34" charset="0"/>
              </a:rPr>
              <a:t>un plan destinado a superar las dificultades </a:t>
            </a:r>
            <a:r>
              <a:rPr lang="es-AR" sz="1200" b="0" strike="sngStrike" dirty="0">
                <a:highlight>
                  <a:srgbClr val="FFFF00"/>
                </a:highlight>
                <a:latin typeface="Franklin Gothic Book" panose="020B0503020102020204" pitchFamily="34" charset="0"/>
              </a:rPr>
              <a:t>identificadas</a:t>
            </a:r>
            <a:r>
              <a:rPr lang="en-GB" sz="1200" b="0" strike="sngStrike" dirty="0">
                <a:effectLst/>
                <a:highlight>
                  <a:srgbClr val="FFFF00"/>
                </a:highlight>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i="0" dirty="0">
              <a:highlight>
                <a:srgbClr val="FFFF00"/>
              </a:highligh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i="0" dirty="0">
              <a:highlight>
                <a:srgbClr val="FFFF00"/>
              </a:highligh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i="0" dirty="0">
              <a:highlight>
                <a:srgbClr val="FFFF00"/>
              </a:highligh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b-NO" sz="1200" b="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b-NO" sz="1200" b="0" dirty="0">
              <a:effectLst/>
              <a:highlight>
                <a:srgbClr val="FFFF00"/>
              </a:highligh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b-NO" sz="1200" b="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b-NO" sz="1200" b="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b-NO" sz="1200" b="0" dirty="0">
              <a:effectLst/>
              <a:highlight>
                <a:srgbClr val="FFFF00"/>
              </a:highligh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b-NO" sz="12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b-NO" sz="1200" b="0" dirty="0">
              <a:effectLs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b-NO" sz="1200" b="0" dirty="0">
              <a:effectLs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b-NO" sz="12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b="0" i="1" dirty="0">
              <a:effectLs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b-NO" sz="1200" i="0" dirty="0"/>
          </a:p>
          <a:p>
            <a:endParaRPr lang="nb-NO" dirty="0"/>
          </a:p>
        </p:txBody>
      </p:sp>
      <p:sp>
        <p:nvSpPr>
          <p:cNvPr id="4" name="Slide Number Placeholder 3"/>
          <p:cNvSpPr>
            <a:spLocks noGrp="1"/>
          </p:cNvSpPr>
          <p:nvPr>
            <p:ph type="sldNum" sz="quarter" idx="5"/>
          </p:nvPr>
        </p:nvSpPr>
        <p:spPr/>
        <p:txBody>
          <a:bodyPr/>
          <a:lstStyle/>
          <a:p>
            <a:fld id="{87FF85A0-94F3-CE4F-A9B6-3347E874EA80}" type="slidenum">
              <a:rPr lang="en-GB" smtClean="0"/>
              <a:t>19</a:t>
            </a:fld>
            <a:endParaRPr lang="en-GB"/>
          </a:p>
        </p:txBody>
      </p:sp>
    </p:spTree>
    <p:extLst>
      <p:ext uri="{BB962C8B-B14F-4D97-AF65-F5344CB8AC3E}">
        <p14:creationId xmlns:p14="http://schemas.microsoft.com/office/powerpoint/2010/main" val="3920118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dirty="0">
                <a:highlight>
                  <a:srgbClr val="FFFF00"/>
                </a:highlight>
              </a:rPr>
              <a:t>Estos son los elementos que mirará la evaluación técnica en cada fase.</a:t>
            </a:r>
          </a:p>
          <a:p>
            <a:endParaRPr lang="es-AR" dirty="0">
              <a:highlight>
                <a:srgbClr val="FFFF00"/>
              </a:highlight>
            </a:endParaRPr>
          </a:p>
          <a:p>
            <a:r>
              <a:rPr lang="es-AR" dirty="0">
                <a:highlight>
                  <a:srgbClr val="FFFF00"/>
                </a:highlight>
              </a:rPr>
              <a:t>Al igual que antes, vamos a focalizarnos en lo más inmediato, fase 1, para que entiendan en concreto cómo se va a medir y en qué elementos se va a concentrar el validador.</a:t>
            </a:r>
          </a:p>
          <a:p>
            <a:endParaRPr lang="es-AR" dirty="0">
              <a:highlight>
                <a:srgbClr val="FFFF00"/>
              </a:highlight>
            </a:endParaRPr>
          </a:p>
          <a:p>
            <a:r>
              <a:rPr lang="es-AR" dirty="0">
                <a:highlight>
                  <a:srgbClr val="FFFF00"/>
                </a:highlight>
              </a:rPr>
              <a:t>Sin embargo, puede servir como ejemplo mirar a lo que se va a medir en la fase 2 para entender las diferencias entre las fases. Las diferencias más importantes entre una fase y otra están resaltadas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nb-NO" sz="1200" b="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7FF85A0-94F3-CE4F-A9B6-3347E874EA80}" type="slidenum">
              <a:rPr lang="en-GB" smtClean="0"/>
              <a:t>20</a:t>
            </a:fld>
            <a:endParaRPr lang="en-GB"/>
          </a:p>
        </p:txBody>
      </p:sp>
    </p:spTree>
    <p:extLst>
      <p:ext uri="{BB962C8B-B14F-4D97-AF65-F5344CB8AC3E}">
        <p14:creationId xmlns:p14="http://schemas.microsoft.com/office/powerpoint/2010/main" val="4136867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dirty="0"/>
              <a:t>Como les decía, este seminario se va a focalizar en un tema que ya estaba vigente antes de la Conferencia en Paris, y que de hecho está en vigencia desde 2016: el plazo para la publicación de los beneficiarios reales y sus implicancias prácticas.</a:t>
            </a:r>
          </a:p>
          <a:p>
            <a:endParaRPr lang="es-AR" dirty="0"/>
          </a:p>
          <a:p>
            <a:r>
              <a:rPr lang="es-AR" dirty="0"/>
              <a:t>Si bien el plazo del 1 de enero de 2020 está estipulado desde 2016 (en el Requisito 2.5 y esto es algo que NO se modifico en los cambios del estándar que se pasaron ahora en Paris), actualmente es una cuestión que toma vital importancia, justamente porque estamos a menos de 6 meses de su entrada en vigor. </a:t>
            </a:r>
          </a:p>
          <a:p>
            <a:endParaRPr lang="es-AR" dirty="0"/>
          </a:p>
          <a:p>
            <a:r>
              <a:rPr lang="es-AR" dirty="0"/>
              <a:t>Qué significa entonces que estamos a menos de medio año del 1/1/2020? Qué nos encontramos a menos de 6 meses de que sea obligatorio el contar con un registro público de beneficiarios reales de aquellas compañías que operan en el sector extractivo.</a:t>
            </a:r>
          </a:p>
          <a:p>
            <a:endParaRPr lang="es-AR" dirty="0"/>
          </a:p>
          <a:p>
            <a:r>
              <a:rPr lang="es-AR" dirty="0"/>
              <a:t>Para entender mejor las implicancias de la entrada en vigencia de la obligatoriedad del Req. 2.5 la presentación va a estar organizada de la siguiente manera:</a:t>
            </a:r>
          </a:p>
          <a:p>
            <a:r>
              <a:rPr lang="es-AR" dirty="0"/>
              <a:t>	- Definición de BR</a:t>
            </a:r>
          </a:p>
          <a:p>
            <a:r>
              <a:rPr lang="es-AR" dirty="0"/>
              <a:t>	- Análisis del requisito y plazos</a:t>
            </a:r>
          </a:p>
          <a:p>
            <a:r>
              <a:rPr lang="es-AR" dirty="0"/>
              <a:t>	- Cronograma y régimen para evaluar el cumplimiento</a:t>
            </a:r>
          </a:p>
          <a:p>
            <a:r>
              <a:rPr lang="es-AR" dirty="0"/>
              <a:t>	- Enfoque gradual de la evaluación</a:t>
            </a:r>
          </a:p>
          <a:p>
            <a:r>
              <a:rPr lang="es-AR" dirty="0"/>
              <a:t>	- Evaluación técnica</a:t>
            </a:r>
          </a:p>
          <a:p>
            <a:r>
              <a:rPr lang="es-AR" dirty="0"/>
              <a:t>	- Evaluación de efectividad</a:t>
            </a:r>
          </a:p>
          <a:p>
            <a:endParaRPr lang="es-AR" dirty="0"/>
          </a:p>
        </p:txBody>
      </p:sp>
      <p:sp>
        <p:nvSpPr>
          <p:cNvPr id="4" name="Slide Number Placeholder 3"/>
          <p:cNvSpPr>
            <a:spLocks noGrp="1"/>
          </p:cNvSpPr>
          <p:nvPr>
            <p:ph type="sldNum" sz="quarter" idx="5"/>
          </p:nvPr>
        </p:nvSpPr>
        <p:spPr/>
        <p:txBody>
          <a:bodyPr/>
          <a:lstStyle/>
          <a:p>
            <a:fld id="{87FF85A0-94F3-CE4F-A9B6-3347E874EA80}" type="slidenum">
              <a:rPr lang="en-GB" smtClean="0"/>
              <a:t>2</a:t>
            </a:fld>
            <a:endParaRPr lang="en-GB"/>
          </a:p>
        </p:txBody>
      </p:sp>
    </p:spTree>
    <p:extLst>
      <p:ext uri="{BB962C8B-B14F-4D97-AF65-F5344CB8AC3E}">
        <p14:creationId xmlns:p14="http://schemas.microsoft.com/office/powerpoint/2010/main" val="90167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87FF85A0-94F3-CE4F-A9B6-3347E874EA80}" type="slidenum">
              <a:rPr lang="en-GB" smtClean="0"/>
              <a:t>21</a:t>
            </a:fld>
            <a:endParaRPr lang="en-GB"/>
          </a:p>
        </p:txBody>
      </p:sp>
    </p:spTree>
    <p:extLst>
      <p:ext uri="{BB962C8B-B14F-4D97-AF65-F5344CB8AC3E}">
        <p14:creationId xmlns:p14="http://schemas.microsoft.com/office/powerpoint/2010/main" val="1110971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sz="1200" b="0" kern="1200" noProof="0" dirty="0">
                <a:solidFill>
                  <a:schemeClr val="tx1"/>
                </a:solidFill>
                <a:effectLst/>
                <a:latin typeface="+mn-lt"/>
                <a:ea typeface="+mn-ea"/>
                <a:cs typeface="+mn-cs"/>
              </a:rPr>
              <a:t>La naturaleza del Requisito 2.5 difiere un poco de otros Requisitos [enfoque basado en el riesgo]</a:t>
            </a:r>
          </a:p>
          <a:p>
            <a:endParaRPr lang="es-AR" sz="1200" b="0" kern="1200" noProof="0" dirty="0">
              <a:solidFill>
                <a:schemeClr val="tx1"/>
              </a:solidFill>
              <a:effectLst/>
              <a:latin typeface="+mn-lt"/>
              <a:ea typeface="+mn-ea"/>
              <a:cs typeface="+mn-cs"/>
            </a:endParaRPr>
          </a:p>
          <a:p>
            <a:r>
              <a:rPr lang="es-AR" sz="1200" b="0" kern="1200" noProof="0" dirty="0">
                <a:solidFill>
                  <a:schemeClr val="tx1"/>
                </a:solidFill>
                <a:effectLst/>
                <a:latin typeface="+mn-lt"/>
                <a:ea typeface="+mn-ea"/>
                <a:cs typeface="+mn-cs"/>
              </a:rPr>
              <a:t>En primer lugar, en la práctica, la obtención de información completa de BR de todas las empresas puede no ser viable en todos los países. En segundo lugar, la extensión/amplitud de la información es una medida imperfecta de la efectividad de las divulgaciones. Asegurar datos confiables de compañías de alto riesgo, tales como compañías propiedad de </a:t>
            </a:r>
            <a:r>
              <a:rPr lang="es-AR" sz="1200" b="0" kern="1200" noProof="0" dirty="0" err="1">
                <a:solidFill>
                  <a:schemeClr val="tx1"/>
                </a:solidFill>
                <a:effectLst/>
                <a:latin typeface="+mn-lt"/>
                <a:ea typeface="+mn-ea"/>
                <a:cs typeface="+mn-cs"/>
              </a:rPr>
              <a:t>PEPs</a:t>
            </a:r>
            <a:r>
              <a:rPr lang="es-AR" sz="1200" b="0" kern="1200" noProof="0" dirty="0">
                <a:solidFill>
                  <a:schemeClr val="tx1"/>
                </a:solidFill>
                <a:effectLst/>
                <a:latin typeface="+mn-lt"/>
                <a:ea typeface="+mn-ea"/>
                <a:cs typeface="+mn-cs"/>
              </a:rPr>
              <a:t>, es central para cumplir con el objetivo del requisito.</a:t>
            </a:r>
          </a:p>
          <a:p>
            <a:endParaRPr lang="es-AR" sz="1200" b="0" kern="1200" noProof="0" dirty="0">
              <a:solidFill>
                <a:schemeClr val="tx1"/>
              </a:solidFill>
              <a:effectLst/>
              <a:latin typeface="+mn-lt"/>
              <a:ea typeface="+mn-ea"/>
              <a:cs typeface="+mn-cs"/>
            </a:endParaRPr>
          </a:p>
          <a:p>
            <a:r>
              <a:rPr lang="es-AR" sz="1200" b="0" kern="1200" noProof="0" dirty="0">
                <a:solidFill>
                  <a:schemeClr val="tx1"/>
                </a:solidFill>
                <a:effectLst/>
                <a:latin typeface="+mn-lt"/>
                <a:ea typeface="+mn-ea"/>
                <a:cs typeface="+mn-cs"/>
              </a:rPr>
              <a:t>La evaluación y análisis del GMP respecto de las razones detrás de las brechas y debilidades en los datos juega un papel clave para asegurar divulgaciones que sean efectivas y abordar las deficiencias. La evaluación de la efectividad ayuda al validador y al </a:t>
            </a:r>
            <a:r>
              <a:rPr lang="es-AR" sz="1200" b="0" kern="1200" noProof="0" dirty="0" err="1">
                <a:solidFill>
                  <a:schemeClr val="tx1"/>
                </a:solidFill>
                <a:effectLst/>
                <a:latin typeface="+mn-lt"/>
                <a:ea typeface="+mn-ea"/>
                <a:cs typeface="+mn-cs"/>
              </a:rPr>
              <a:t>board</a:t>
            </a:r>
            <a:r>
              <a:rPr lang="es-AR" sz="1200" b="0" kern="1200" noProof="0" dirty="0">
                <a:solidFill>
                  <a:schemeClr val="tx1"/>
                </a:solidFill>
                <a:effectLst/>
                <a:latin typeface="+mn-lt"/>
                <a:ea typeface="+mn-ea"/>
                <a:cs typeface="+mn-cs"/>
              </a:rPr>
              <a:t> a determinar si las posibles omisiones deben afectar el nivel de progreso en la segunda fase y a su vez, proporciona al país implementador recomendaciones útiles para mejorar la implementación.</a:t>
            </a:r>
          </a:p>
          <a:p>
            <a:endParaRPr lang="es-AR" sz="1200" b="0" kern="1200" noProof="0" dirty="0">
              <a:solidFill>
                <a:schemeClr val="tx1"/>
              </a:solidFill>
              <a:effectLst/>
              <a:latin typeface="+mn-lt"/>
              <a:ea typeface="+mn-ea"/>
              <a:cs typeface="+mn-cs"/>
            </a:endParaRPr>
          </a:p>
          <a:p>
            <a:r>
              <a:rPr lang="es-AR" sz="1200" b="0" kern="1200" noProof="0" dirty="0">
                <a:solidFill>
                  <a:schemeClr val="tx1"/>
                </a:solidFill>
                <a:effectLst/>
                <a:latin typeface="+mn-lt"/>
                <a:ea typeface="+mn-ea"/>
                <a:cs typeface="+mn-cs"/>
              </a:rPr>
              <a:t>Al evaluar la importancia de las omisiones, el validador podría considerar si es que el GMP ha demostrado que se encuentra disponible públicamente la información completa de los </a:t>
            </a:r>
            <a:r>
              <a:rPr lang="es-AR" sz="1200" b="0" kern="1200" noProof="0" dirty="0" err="1">
                <a:solidFill>
                  <a:schemeClr val="tx1"/>
                </a:solidFill>
                <a:effectLst/>
                <a:latin typeface="+mn-lt"/>
                <a:ea typeface="+mn-ea"/>
                <a:cs typeface="+mn-cs"/>
              </a:rPr>
              <a:t>BRs</a:t>
            </a:r>
            <a:r>
              <a:rPr lang="es-AR" sz="1200" b="0" kern="1200" noProof="0" dirty="0">
                <a:solidFill>
                  <a:schemeClr val="tx1"/>
                </a:solidFill>
                <a:effectLst/>
                <a:latin typeface="+mn-lt"/>
                <a:ea typeface="+mn-ea"/>
                <a:cs typeface="+mn-cs"/>
              </a:rPr>
              <a:t> de aquellas compañías que realizan pagos materiales al gobierno, tienen concesiones significativas o han recibido licencias recientemente. El validador también podría considerar cualquier inquietud planteada por las partes interesadas sobre omisiones o sospechas de que las </a:t>
            </a:r>
            <a:r>
              <a:rPr lang="es-AR" sz="1200" b="0" kern="1200" noProof="0" dirty="0" err="1">
                <a:solidFill>
                  <a:schemeClr val="tx1"/>
                </a:solidFill>
                <a:effectLst/>
                <a:latin typeface="+mn-lt"/>
                <a:ea typeface="+mn-ea"/>
                <a:cs typeface="+mn-cs"/>
              </a:rPr>
              <a:t>PEPs</a:t>
            </a:r>
            <a:r>
              <a:rPr lang="es-AR" sz="1200" b="0" kern="1200" noProof="0" dirty="0">
                <a:solidFill>
                  <a:schemeClr val="tx1"/>
                </a:solidFill>
                <a:effectLst/>
                <a:latin typeface="+mn-lt"/>
                <a:ea typeface="+mn-ea"/>
                <a:cs typeface="+mn-cs"/>
              </a:rPr>
              <a:t> están involucradas en una compañía que no ha divulgado información.</a:t>
            </a:r>
          </a:p>
          <a:p>
            <a:endParaRPr lang="es-AR" sz="1200" b="0" kern="1200" noProof="0" dirty="0">
              <a:solidFill>
                <a:schemeClr val="tx1"/>
              </a:solidFill>
              <a:effectLst/>
              <a:latin typeface="+mn-lt"/>
              <a:ea typeface="+mn-ea"/>
              <a:cs typeface="+mn-cs"/>
            </a:endParaRPr>
          </a:p>
          <a:p>
            <a:r>
              <a:rPr lang="es-AR" sz="1200" b="0" kern="1200" noProof="0" dirty="0">
                <a:solidFill>
                  <a:schemeClr val="tx1"/>
                </a:solidFill>
                <a:effectLst/>
                <a:latin typeface="+mn-lt"/>
                <a:ea typeface="+mn-ea"/>
                <a:cs typeface="+mn-cs"/>
              </a:rPr>
              <a:t>La validación buscará identificar si el país implementador ha tomado medidas suficientes para asegurar que los BR de las compañías de alto riesgo sean divulgados, y si estas compañías han cumplido con los requisitos de divulgación. Este enfoque basado en el riesgo ayudaría a los GMP y a los validadores a identificar las omisiones más relevantes. La evaluación también considerará si los umbrales de propiedad para la divulgación de los </a:t>
            </a:r>
            <a:r>
              <a:rPr lang="es-AR" sz="1200" b="0" kern="1200" noProof="0" dirty="0" err="1">
                <a:solidFill>
                  <a:schemeClr val="tx1"/>
                </a:solidFill>
                <a:effectLst/>
                <a:latin typeface="+mn-lt"/>
                <a:ea typeface="+mn-ea"/>
                <a:cs typeface="+mn-cs"/>
              </a:rPr>
              <a:t>BRs</a:t>
            </a:r>
            <a:r>
              <a:rPr lang="es-AR" sz="1200" b="0" kern="1200" noProof="0" dirty="0">
                <a:solidFill>
                  <a:schemeClr val="tx1"/>
                </a:solidFill>
                <a:effectLst/>
                <a:latin typeface="+mn-lt"/>
                <a:ea typeface="+mn-ea"/>
                <a:cs typeface="+mn-cs"/>
              </a:rPr>
              <a:t> son apropiados y proporcionará recomendaciones.</a:t>
            </a:r>
          </a:p>
          <a:p>
            <a:endParaRPr lang="es-AR" sz="1200" b="0" kern="1200" noProof="0" dirty="0">
              <a:solidFill>
                <a:schemeClr val="tx1"/>
              </a:solidFill>
              <a:effectLst/>
              <a:latin typeface="+mn-lt"/>
              <a:ea typeface="+mn-ea"/>
              <a:cs typeface="+mn-cs"/>
            </a:endParaRPr>
          </a:p>
          <a:p>
            <a:r>
              <a:rPr lang="es-AR" sz="1200" b="0" kern="1200" noProof="0" dirty="0">
                <a:solidFill>
                  <a:schemeClr val="tx1"/>
                </a:solidFill>
                <a:effectLst/>
                <a:latin typeface="+mn-lt"/>
                <a:ea typeface="+mn-ea"/>
                <a:cs typeface="+mn-cs"/>
              </a:rPr>
              <a:t>La evaluación documentaría las fortalezas y debilidades en la confiabilidad de los datos y las garantías acordadas. Los expertos consultados por el Secretariado Internacional destacaron la importancia de la verificación independiente de la información de los BR. Las garantías proporcionadas únicamente por las propias empresas tienen debilidades, ya que algunas pueden tener incentivos para retener cierta información. La evaluación también analizaría si los datos se divulgan en un formato accesible y utilizable.</a:t>
            </a:r>
          </a:p>
          <a:p>
            <a:endParaRPr lang="nb-NO"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7FF85A0-94F3-CE4F-A9B6-3347E874EA80}" type="slidenum">
              <a:rPr lang="en-GB" smtClean="0"/>
              <a:t>22</a:t>
            </a:fld>
            <a:endParaRPr lang="en-GB"/>
          </a:p>
        </p:txBody>
      </p:sp>
    </p:spTree>
    <p:extLst>
      <p:ext uri="{BB962C8B-B14F-4D97-AF65-F5344CB8AC3E}">
        <p14:creationId xmlns:p14="http://schemas.microsoft.com/office/powerpoint/2010/main" val="478897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sz="1200" b="0" kern="1200" noProof="0" dirty="0">
                <a:solidFill>
                  <a:schemeClr val="tx1"/>
                </a:solidFill>
                <a:effectLst/>
                <a:latin typeface="+mn-lt"/>
                <a:ea typeface="+mn-ea"/>
                <a:cs typeface="+mn-cs"/>
              </a:rPr>
              <a:t>La naturaleza del Requisito 2.5 difiere un poco de otros Requisitos [enfoque basado en el riesgo]</a:t>
            </a:r>
          </a:p>
          <a:p>
            <a:endParaRPr lang="es-AR" sz="1200" b="0" kern="1200" noProof="0" dirty="0">
              <a:solidFill>
                <a:schemeClr val="tx1"/>
              </a:solidFill>
              <a:effectLst/>
              <a:latin typeface="+mn-lt"/>
              <a:ea typeface="+mn-ea"/>
              <a:cs typeface="+mn-cs"/>
            </a:endParaRPr>
          </a:p>
          <a:p>
            <a:r>
              <a:rPr lang="es-AR" sz="1200" b="0" kern="1200" noProof="0" dirty="0">
                <a:solidFill>
                  <a:schemeClr val="tx1"/>
                </a:solidFill>
                <a:effectLst/>
                <a:latin typeface="+mn-lt"/>
                <a:ea typeface="+mn-ea"/>
                <a:cs typeface="+mn-cs"/>
              </a:rPr>
              <a:t>En primer lugar, en la práctica, la obtención de información completa de BR de todas las empresas puede no ser viable en todos los países. En segundo lugar, la extensión/amplitud de la información es una medida imperfecta de la efectividad de las divulgaciones. Asegurar datos confiables de compañías de alto riesgo, tales como compañías propiedad de </a:t>
            </a:r>
            <a:r>
              <a:rPr lang="es-AR" sz="1200" b="0" kern="1200" noProof="0" dirty="0" err="1">
                <a:solidFill>
                  <a:schemeClr val="tx1"/>
                </a:solidFill>
                <a:effectLst/>
                <a:latin typeface="+mn-lt"/>
                <a:ea typeface="+mn-ea"/>
                <a:cs typeface="+mn-cs"/>
              </a:rPr>
              <a:t>PEPs</a:t>
            </a:r>
            <a:r>
              <a:rPr lang="es-AR" sz="1200" b="0" kern="1200" noProof="0" dirty="0">
                <a:solidFill>
                  <a:schemeClr val="tx1"/>
                </a:solidFill>
                <a:effectLst/>
                <a:latin typeface="+mn-lt"/>
                <a:ea typeface="+mn-ea"/>
                <a:cs typeface="+mn-cs"/>
              </a:rPr>
              <a:t>, es central para cumplir con el objetivo del requisito.</a:t>
            </a:r>
          </a:p>
          <a:p>
            <a:endParaRPr lang="es-AR" sz="1200" b="0" kern="1200" noProof="0" dirty="0">
              <a:solidFill>
                <a:schemeClr val="tx1"/>
              </a:solidFill>
              <a:effectLst/>
              <a:latin typeface="+mn-lt"/>
              <a:ea typeface="+mn-ea"/>
              <a:cs typeface="+mn-cs"/>
            </a:endParaRPr>
          </a:p>
          <a:p>
            <a:r>
              <a:rPr lang="es-AR" sz="1200" b="0" kern="1200" noProof="0" dirty="0">
                <a:solidFill>
                  <a:schemeClr val="tx1"/>
                </a:solidFill>
                <a:effectLst/>
                <a:latin typeface="+mn-lt"/>
                <a:ea typeface="+mn-ea"/>
                <a:cs typeface="+mn-cs"/>
              </a:rPr>
              <a:t>La evaluación y análisis del GMP respecto de las razones detrás de las brechas y debilidades en los datos juega un papel clave para asegurar divulgaciones que sean efectivas y abordar las deficiencias. La evaluación de la efectividad ayuda al validador y al </a:t>
            </a:r>
            <a:r>
              <a:rPr lang="es-AR" sz="1200" b="0" kern="1200" noProof="0" dirty="0" err="1">
                <a:solidFill>
                  <a:schemeClr val="tx1"/>
                </a:solidFill>
                <a:effectLst/>
                <a:latin typeface="+mn-lt"/>
                <a:ea typeface="+mn-ea"/>
                <a:cs typeface="+mn-cs"/>
              </a:rPr>
              <a:t>board</a:t>
            </a:r>
            <a:r>
              <a:rPr lang="es-AR" sz="1200" b="0" kern="1200" noProof="0" dirty="0">
                <a:solidFill>
                  <a:schemeClr val="tx1"/>
                </a:solidFill>
                <a:effectLst/>
                <a:latin typeface="+mn-lt"/>
                <a:ea typeface="+mn-ea"/>
                <a:cs typeface="+mn-cs"/>
              </a:rPr>
              <a:t> a determinar si las posibles omisiones deben afectar el nivel de progreso en la segunda fase y a su vez, proporciona al país implementador recomendaciones útiles para mejorar la implementación.</a:t>
            </a:r>
          </a:p>
          <a:p>
            <a:endParaRPr lang="es-AR" sz="1200" b="0" kern="1200" noProof="0" dirty="0">
              <a:solidFill>
                <a:schemeClr val="tx1"/>
              </a:solidFill>
              <a:effectLst/>
              <a:latin typeface="+mn-lt"/>
              <a:ea typeface="+mn-ea"/>
              <a:cs typeface="+mn-cs"/>
            </a:endParaRPr>
          </a:p>
          <a:p>
            <a:r>
              <a:rPr lang="es-AR" sz="1200" b="0" kern="1200" noProof="0" dirty="0">
                <a:solidFill>
                  <a:schemeClr val="tx1"/>
                </a:solidFill>
                <a:effectLst/>
                <a:latin typeface="+mn-lt"/>
                <a:ea typeface="+mn-ea"/>
                <a:cs typeface="+mn-cs"/>
              </a:rPr>
              <a:t>Al evaluar la importancia de las omisiones, el validador podría considerar si es que el GMP ha demostrado que se encuentra disponible públicamente la información completa de los </a:t>
            </a:r>
            <a:r>
              <a:rPr lang="es-AR" sz="1200" b="0" kern="1200" noProof="0" dirty="0" err="1">
                <a:solidFill>
                  <a:schemeClr val="tx1"/>
                </a:solidFill>
                <a:effectLst/>
                <a:latin typeface="+mn-lt"/>
                <a:ea typeface="+mn-ea"/>
                <a:cs typeface="+mn-cs"/>
              </a:rPr>
              <a:t>BRs</a:t>
            </a:r>
            <a:r>
              <a:rPr lang="es-AR" sz="1200" b="0" kern="1200" noProof="0" dirty="0">
                <a:solidFill>
                  <a:schemeClr val="tx1"/>
                </a:solidFill>
                <a:effectLst/>
                <a:latin typeface="+mn-lt"/>
                <a:ea typeface="+mn-ea"/>
                <a:cs typeface="+mn-cs"/>
              </a:rPr>
              <a:t> de aquellas compañías que realizan pagos materiales al gobierno, tienen concesiones significativas o han recibido licencias recientemente. El validador también podría considerar cualquier inquietud planteada por las partes interesadas sobre omisiones o sospechas de que las </a:t>
            </a:r>
            <a:r>
              <a:rPr lang="es-AR" sz="1200" b="0" kern="1200" noProof="0" dirty="0" err="1">
                <a:solidFill>
                  <a:schemeClr val="tx1"/>
                </a:solidFill>
                <a:effectLst/>
                <a:latin typeface="+mn-lt"/>
                <a:ea typeface="+mn-ea"/>
                <a:cs typeface="+mn-cs"/>
              </a:rPr>
              <a:t>PEPs</a:t>
            </a:r>
            <a:r>
              <a:rPr lang="es-AR" sz="1200" b="0" kern="1200" noProof="0" dirty="0">
                <a:solidFill>
                  <a:schemeClr val="tx1"/>
                </a:solidFill>
                <a:effectLst/>
                <a:latin typeface="+mn-lt"/>
                <a:ea typeface="+mn-ea"/>
                <a:cs typeface="+mn-cs"/>
              </a:rPr>
              <a:t> están involucradas en una compañía que no ha divulgado información.</a:t>
            </a:r>
          </a:p>
          <a:p>
            <a:endParaRPr lang="es-AR" sz="1200" b="0" kern="1200" noProof="0" dirty="0">
              <a:solidFill>
                <a:schemeClr val="tx1"/>
              </a:solidFill>
              <a:effectLst/>
              <a:latin typeface="+mn-lt"/>
              <a:ea typeface="+mn-ea"/>
              <a:cs typeface="+mn-cs"/>
            </a:endParaRPr>
          </a:p>
          <a:p>
            <a:r>
              <a:rPr lang="es-AR" sz="1200" b="0" kern="1200" noProof="0" dirty="0">
                <a:solidFill>
                  <a:schemeClr val="tx1"/>
                </a:solidFill>
                <a:effectLst/>
                <a:latin typeface="+mn-lt"/>
                <a:ea typeface="+mn-ea"/>
                <a:cs typeface="+mn-cs"/>
              </a:rPr>
              <a:t>La validación buscará identificar si el país implementador ha tomado medidas suficientes para asegurar que los BR de las compañías de alto riesgo sean divulgados, y si estas compañías han cumplido con los requisitos de divulgación. Este enfoque basado en el riesgo ayudaría a los GMP y a los validadores a identificar las omisiones más relevantes. La evaluación también considerará si los umbrales de propiedad para la divulgación de los </a:t>
            </a:r>
            <a:r>
              <a:rPr lang="es-AR" sz="1200" b="0" kern="1200" noProof="0" dirty="0" err="1">
                <a:solidFill>
                  <a:schemeClr val="tx1"/>
                </a:solidFill>
                <a:effectLst/>
                <a:latin typeface="+mn-lt"/>
                <a:ea typeface="+mn-ea"/>
                <a:cs typeface="+mn-cs"/>
              </a:rPr>
              <a:t>BRs</a:t>
            </a:r>
            <a:r>
              <a:rPr lang="es-AR" sz="1200" b="0" kern="1200" noProof="0" dirty="0">
                <a:solidFill>
                  <a:schemeClr val="tx1"/>
                </a:solidFill>
                <a:effectLst/>
                <a:latin typeface="+mn-lt"/>
                <a:ea typeface="+mn-ea"/>
                <a:cs typeface="+mn-cs"/>
              </a:rPr>
              <a:t> son apropiados y proporcionará recomendaciones.</a:t>
            </a:r>
          </a:p>
          <a:p>
            <a:endParaRPr lang="es-AR" sz="1200" b="0" kern="1200" noProof="0" dirty="0">
              <a:solidFill>
                <a:schemeClr val="tx1"/>
              </a:solidFill>
              <a:effectLst/>
              <a:latin typeface="+mn-lt"/>
              <a:ea typeface="+mn-ea"/>
              <a:cs typeface="+mn-cs"/>
            </a:endParaRPr>
          </a:p>
          <a:p>
            <a:r>
              <a:rPr lang="es-AR" sz="1200" b="0" kern="1200" noProof="0" dirty="0">
                <a:solidFill>
                  <a:schemeClr val="tx1"/>
                </a:solidFill>
                <a:effectLst/>
                <a:latin typeface="+mn-lt"/>
                <a:ea typeface="+mn-ea"/>
                <a:cs typeface="+mn-cs"/>
              </a:rPr>
              <a:t>La evaluación documentaría las fortalezas y debilidades en la confiabilidad de los datos y las garantías acordadas. Los expertos consultados por el Secretariado Internacional destacaron la importancia de la verificación independiente de la información de los BR. Las garantías proporcionadas únicamente por las propias empresas tienen debilidades, ya que algunas pueden tener incentivos para retener cierta información. La evaluación también analizaría si los datos se divulgan en un formato accesible y utilizable.</a:t>
            </a:r>
          </a:p>
        </p:txBody>
      </p:sp>
      <p:sp>
        <p:nvSpPr>
          <p:cNvPr id="4" name="Slide Number Placeholder 3"/>
          <p:cNvSpPr>
            <a:spLocks noGrp="1"/>
          </p:cNvSpPr>
          <p:nvPr>
            <p:ph type="sldNum" sz="quarter" idx="5"/>
          </p:nvPr>
        </p:nvSpPr>
        <p:spPr/>
        <p:txBody>
          <a:bodyPr/>
          <a:lstStyle/>
          <a:p>
            <a:fld id="{87FF85A0-94F3-CE4F-A9B6-3347E874EA80}" type="slidenum">
              <a:rPr lang="en-GB" smtClean="0"/>
              <a:t>23</a:t>
            </a:fld>
            <a:endParaRPr lang="en-GB"/>
          </a:p>
        </p:txBody>
      </p:sp>
    </p:spTree>
    <p:extLst>
      <p:ext uri="{BB962C8B-B14F-4D97-AF65-F5344CB8AC3E}">
        <p14:creationId xmlns:p14="http://schemas.microsoft.com/office/powerpoint/2010/main" val="2096279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87FF85A0-94F3-CE4F-A9B6-3347E874EA80}" type="slidenum">
              <a:rPr lang="en-GB" smtClean="0"/>
              <a:t>24</a:t>
            </a:fld>
            <a:endParaRPr lang="en-GB"/>
          </a:p>
        </p:txBody>
      </p:sp>
    </p:spTree>
    <p:extLst>
      <p:ext uri="{BB962C8B-B14F-4D97-AF65-F5344CB8AC3E}">
        <p14:creationId xmlns:p14="http://schemas.microsoft.com/office/powerpoint/2010/main" val="736535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87FF85A0-94F3-CE4F-A9B6-3347E874EA80}" type="slidenum">
              <a:rPr lang="en-GB" smtClean="0"/>
              <a:t>25</a:t>
            </a:fld>
            <a:endParaRPr lang="en-GB"/>
          </a:p>
        </p:txBody>
      </p:sp>
    </p:spTree>
    <p:extLst>
      <p:ext uri="{BB962C8B-B14F-4D97-AF65-F5344CB8AC3E}">
        <p14:creationId xmlns:p14="http://schemas.microsoft.com/office/powerpoint/2010/main" val="1671940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dirty="0"/>
              <a:t>Antes de avanzar respecto de las implicancias y demás consecuencias sobre la entrada en vigencia del </a:t>
            </a:r>
            <a:r>
              <a:rPr lang="es-AR" dirty="0" err="1"/>
              <a:t>req</a:t>
            </a:r>
            <a:r>
              <a:rPr lang="es-AR" dirty="0"/>
              <a:t>. 2.5., y para evitar confusiones, y estar seguro de que todos estamos en la misma página entonces, revisemos brevemente qué es de lo que estamos hablando cuando hablamos de beneficiarios reales.</a:t>
            </a:r>
          </a:p>
          <a:p>
            <a:endParaRPr lang="es-AR" sz="1200" noProof="0" dirty="0"/>
          </a:p>
          <a:p>
            <a:endParaRPr lang="es-AR" sz="1200" noProof="0" dirty="0"/>
          </a:p>
          <a:p>
            <a:r>
              <a:rPr lang="es-AR" sz="1200" noProof="0" dirty="0"/>
              <a:t>Es fundamental tener un entendimiento claro de la definición de BR en el país, dado que esto suele ser un desafío clave para poder obtener información útil sobre los </a:t>
            </a:r>
            <a:r>
              <a:rPr lang="es-AR" sz="1200" noProof="0" dirty="0" err="1"/>
              <a:t>BRs</a:t>
            </a:r>
            <a:r>
              <a:rPr lang="es-AR" sz="1200" noProof="0" dirty="0"/>
              <a:t>. </a:t>
            </a:r>
          </a:p>
          <a:p>
            <a:endParaRPr lang="es-AR" noProof="0" dirty="0"/>
          </a:p>
          <a:p>
            <a:r>
              <a:rPr lang="es-AR" noProof="0" dirty="0"/>
              <a:t>Cuando se analiza la definición de BR es importante tener presente los siguientes aspectos: </a:t>
            </a:r>
          </a:p>
          <a:p>
            <a:pPr marL="342900" indent="-342900">
              <a:buFont typeface="+mj-lt"/>
              <a:buAutoNum type="arabicPeriod"/>
            </a:pPr>
            <a:r>
              <a:rPr lang="es-AR" sz="1400" noProof="0" dirty="0"/>
              <a:t>¿Existe una definición de BR en su país? Considerar las leyes que regulan la formación de sociedades comerciales, la regulación de ALA, etc. </a:t>
            </a:r>
          </a:p>
          <a:p>
            <a:pPr marL="342900" indent="-342900">
              <a:buFont typeface="+mj-lt"/>
              <a:buAutoNum type="arabicPeriod"/>
            </a:pPr>
            <a:r>
              <a:rPr lang="es-AR" sz="1400" noProof="0" dirty="0"/>
              <a:t>Evalúe sus componentes: ¿incluye conceptos claves como «personas físicas» y/o titularidad o control indirecto? ¿Incluye algún criterio específico para definir al BR (umbral, otros medios de control, </a:t>
            </a:r>
            <a:r>
              <a:rPr lang="es-AR" sz="1400" noProof="0" dirty="0" err="1"/>
              <a:t>etc</a:t>
            </a:r>
            <a:r>
              <a:rPr lang="es-AR" sz="1400" noProof="0" dirty="0"/>
              <a:t>)? ¿Tiene un criterio «por default» que defina quién puede ser considerado como BR? ¿Incluye a las </a:t>
            </a:r>
            <a:r>
              <a:rPr lang="es-AR" sz="1400" noProof="0" dirty="0" err="1"/>
              <a:t>PEPs</a:t>
            </a:r>
            <a:r>
              <a:rPr lang="es-AR" sz="1400" noProof="0" dirty="0"/>
              <a:t>?</a:t>
            </a:r>
          </a:p>
          <a:p>
            <a:endParaRPr lang="nb-NO" dirty="0"/>
          </a:p>
        </p:txBody>
      </p:sp>
      <p:sp>
        <p:nvSpPr>
          <p:cNvPr id="4" name="Slide Number Placeholder 3"/>
          <p:cNvSpPr>
            <a:spLocks noGrp="1"/>
          </p:cNvSpPr>
          <p:nvPr>
            <p:ph type="sldNum" sz="quarter" idx="5"/>
          </p:nvPr>
        </p:nvSpPr>
        <p:spPr/>
        <p:txBody>
          <a:bodyPr/>
          <a:lstStyle/>
          <a:p>
            <a:fld id="{87FF85A0-94F3-CE4F-A9B6-3347E874EA80}" type="slidenum">
              <a:rPr lang="en-GB" smtClean="0"/>
              <a:t>3</a:t>
            </a:fld>
            <a:endParaRPr lang="en-GB"/>
          </a:p>
        </p:txBody>
      </p:sp>
    </p:spTree>
    <p:extLst>
      <p:ext uri="{BB962C8B-B14F-4D97-AF65-F5344CB8AC3E}">
        <p14:creationId xmlns:p14="http://schemas.microsoft.com/office/powerpoint/2010/main" val="938817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s-AR" sz="1200" b="0" noProof="0" dirty="0">
                <a:solidFill>
                  <a:schemeClr val="bg1"/>
                </a:solidFill>
              </a:rPr>
              <a:t>Como ven, hay 4 elementos fundamentales que hacen a la </a:t>
            </a:r>
            <a:r>
              <a:rPr lang="es-AR" sz="1200" b="0" noProof="0" dirty="0" err="1">
                <a:solidFill>
                  <a:schemeClr val="bg1"/>
                </a:solidFill>
              </a:rPr>
              <a:t>definción</a:t>
            </a:r>
            <a:r>
              <a:rPr lang="es-AR" sz="1200" b="0" noProof="0" dirty="0">
                <a:solidFill>
                  <a:schemeClr val="bg1"/>
                </a:solidFill>
              </a:rPr>
              <a:t> de BR:</a:t>
            </a:r>
          </a:p>
          <a:p>
            <a:pPr>
              <a:spcAft>
                <a:spcPts val="1200"/>
              </a:spcAft>
            </a:pPr>
            <a:endParaRPr lang="es-AR" sz="1200" b="0" noProof="0" dirty="0">
              <a:solidFill>
                <a:schemeClr val="bg1"/>
              </a:solidFill>
            </a:endParaRPr>
          </a:p>
          <a:p>
            <a:pPr marL="228600" indent="-228600">
              <a:spcAft>
                <a:spcPts val="1200"/>
              </a:spcAft>
              <a:buFont typeface="+mj-lt"/>
              <a:buAutoNum type="arabicPeriod"/>
            </a:pPr>
            <a:r>
              <a:rPr lang="es-AR" sz="1200" b="0" noProof="0" dirty="0">
                <a:solidFill>
                  <a:schemeClr val="bg1"/>
                </a:solidFill>
              </a:rPr>
              <a:t>Persona(s) física(s): </a:t>
            </a:r>
            <a:r>
              <a:rPr lang="es-AR" altLang="es-AR" sz="1200" b="0" noProof="0" dirty="0"/>
              <a:t>un </a:t>
            </a:r>
            <a:r>
              <a:rPr lang="es-AR" altLang="es-AR" sz="1200" b="0" noProof="0" dirty="0">
                <a:solidFill>
                  <a:schemeClr val="bg1"/>
                </a:solidFill>
              </a:rPr>
              <a:t>ser humano </a:t>
            </a:r>
            <a:r>
              <a:rPr lang="es-AR" altLang="es-AR" sz="1200" b="0" noProof="0" dirty="0"/>
              <a:t>que es titular o que controla la empresa </a:t>
            </a:r>
            <a:r>
              <a:rPr lang="es-AR" sz="1200" b="0" noProof="0" dirty="0"/>
              <a:t>(nunca una empresa, otra entidad jurídica, ni un delegado o intermediario; comúnmente tampoco un director)</a:t>
            </a:r>
          </a:p>
          <a:p>
            <a:pPr marL="228600" indent="-228600">
              <a:spcAft>
                <a:spcPts val="1200"/>
              </a:spcAft>
              <a:buFont typeface="+mj-lt"/>
              <a:buAutoNum type="arabicPeriod"/>
            </a:pPr>
            <a:r>
              <a:rPr lang="es-AR" sz="1200" b="0" noProof="0" dirty="0">
                <a:solidFill>
                  <a:schemeClr val="bg1"/>
                </a:solidFill>
              </a:rPr>
              <a:t>Titularidad o control</a:t>
            </a:r>
            <a:r>
              <a:rPr lang="es-AR" sz="1200" b="0" noProof="0" dirty="0"/>
              <a:t>: </a:t>
            </a:r>
            <a:r>
              <a:rPr lang="es-AR" sz="1200" b="0" noProof="0" dirty="0">
                <a:solidFill>
                  <a:schemeClr val="bg1"/>
                </a:solidFill>
              </a:rPr>
              <a:t>medios de poseer o controlar </a:t>
            </a:r>
            <a:r>
              <a:rPr lang="es-AR" sz="1200" b="0" noProof="0" dirty="0"/>
              <a:t>una empresa, p. ej. acciones, derechos de voto, otros derechos de decisión o veto, derecho de lucro, asociaciones contractuales, acuerdos de copropiedad</a:t>
            </a:r>
          </a:p>
          <a:p>
            <a:pPr marL="228600" indent="-228600">
              <a:spcAft>
                <a:spcPts val="1200"/>
              </a:spcAft>
              <a:buFont typeface="+mj-lt"/>
              <a:buAutoNum type="arabicPeriod"/>
            </a:pPr>
            <a:r>
              <a:rPr lang="es-AR" sz="1200" b="0" noProof="0" dirty="0">
                <a:solidFill>
                  <a:schemeClr val="bg1"/>
                </a:solidFill>
              </a:rPr>
              <a:t>Umbrales de titularidad</a:t>
            </a:r>
            <a:r>
              <a:rPr lang="es-AR" sz="1200" b="0" noProof="0" dirty="0"/>
              <a:t>: un </a:t>
            </a:r>
            <a:r>
              <a:rPr lang="es-AR" sz="1200" b="0" noProof="0" dirty="0">
                <a:solidFill>
                  <a:schemeClr val="bg1"/>
                </a:solidFill>
              </a:rPr>
              <a:t>porcentaje o cifra </a:t>
            </a:r>
            <a:r>
              <a:rPr lang="es-AR" sz="1200" b="0" noProof="0" dirty="0"/>
              <a:t>que defina qué es lo que puede considerarse como  </a:t>
            </a:r>
            <a:r>
              <a:rPr lang="es-AR" sz="1200" b="0" noProof="0" dirty="0">
                <a:solidFill>
                  <a:schemeClr val="bg1"/>
                </a:solidFill>
              </a:rPr>
              <a:t>control o titularidad, p. ej. “BR es una personal física que posee/controla X% de la entidad </a:t>
            </a:r>
            <a:r>
              <a:rPr lang="es-AR" sz="1200" b="0" noProof="0" dirty="0" err="1">
                <a:solidFill>
                  <a:schemeClr val="bg1"/>
                </a:solidFill>
              </a:rPr>
              <a:t>corporative</a:t>
            </a:r>
            <a:r>
              <a:rPr lang="es-AR" sz="1200" b="0" noProof="0" dirty="0">
                <a:solidFill>
                  <a:schemeClr val="bg1"/>
                </a:solidFill>
              </a:rPr>
              <a:t>” </a:t>
            </a:r>
            <a:r>
              <a:rPr lang="es-AR" sz="1200" b="0" noProof="0" dirty="0">
                <a:solidFill>
                  <a:schemeClr val="bg1"/>
                </a:solidFill>
                <a:sym typeface="Wingdings" panose="05000000000000000000" pitchFamily="2" charset="2"/>
              </a:rPr>
              <a:t> es importante que la definición se elabore de manera tal de que se prevenga el abuso o uso indebido de los umbrales. </a:t>
            </a:r>
          </a:p>
          <a:p>
            <a:pPr marL="228600" indent="-228600">
              <a:spcAft>
                <a:spcPts val="1200"/>
              </a:spcAft>
              <a:buFont typeface="+mj-lt"/>
              <a:buAutoNum type="arabicPeriod"/>
            </a:pPr>
            <a:r>
              <a:rPr lang="es-AR" sz="1200" b="0" noProof="0" dirty="0">
                <a:solidFill>
                  <a:schemeClr val="bg1"/>
                </a:solidFill>
              </a:rPr>
              <a:t>Persona políticamente expuesta (PEP – por sus siglas en inglés): </a:t>
            </a:r>
            <a:r>
              <a:rPr lang="es-AR" sz="1200" b="0" noProof="0" dirty="0"/>
              <a:t>un </a:t>
            </a:r>
            <a:r>
              <a:rPr lang="es-AR" sz="1200" b="0" noProof="0" dirty="0">
                <a:solidFill>
                  <a:schemeClr val="bg1"/>
                </a:solidFill>
              </a:rPr>
              <a:t>individuo</a:t>
            </a:r>
            <a:r>
              <a:rPr lang="es-AR" sz="1200" b="0" noProof="0" dirty="0"/>
              <a:t> a quien se le han confiado</a:t>
            </a:r>
            <a:r>
              <a:rPr lang="es-AR" sz="1200" b="0" noProof="0" dirty="0">
                <a:solidFill>
                  <a:schemeClr val="tx2"/>
                </a:solidFill>
              </a:rPr>
              <a:t> </a:t>
            </a:r>
            <a:r>
              <a:rPr lang="es-AR" sz="1200" b="0" noProof="0" dirty="0">
                <a:solidFill>
                  <a:schemeClr val="bg1"/>
                </a:solidFill>
              </a:rPr>
              <a:t>funciones públicas prominentes</a:t>
            </a:r>
            <a:r>
              <a:rPr lang="es-AR" sz="1200" b="0" noProof="0" dirty="0"/>
              <a:t>. Puede incluir a los </a:t>
            </a:r>
            <a:r>
              <a:rPr lang="es-AR" sz="1200" b="0" noProof="0" dirty="0" err="1"/>
              <a:t>familiaries</a:t>
            </a:r>
            <a:r>
              <a:rPr lang="es-AR" sz="1200" b="0" noProof="0" dirty="0"/>
              <a:t> cercanos y los socios </a:t>
            </a:r>
            <a:r>
              <a:rPr lang="es-AR" sz="1200" b="0" noProof="0" dirty="0">
                <a:sym typeface="Wingdings" panose="05000000000000000000" pitchFamily="2" charset="2"/>
              </a:rPr>
              <a:t> es importante considerar si para los casos de las </a:t>
            </a:r>
            <a:r>
              <a:rPr lang="es-AR" sz="1200" b="0" noProof="0" dirty="0" err="1">
                <a:sym typeface="Wingdings" panose="05000000000000000000" pitchFamily="2" charset="2"/>
              </a:rPr>
              <a:t>PEPs</a:t>
            </a:r>
            <a:r>
              <a:rPr lang="es-AR" sz="1200" b="0" noProof="0" dirty="0">
                <a:sym typeface="Wingdings" panose="05000000000000000000" pitchFamily="2" charset="2"/>
              </a:rPr>
              <a:t> han de aplicarse umbrales diferentes al resto. </a:t>
            </a:r>
          </a:p>
          <a:p>
            <a:pPr>
              <a:spcAft>
                <a:spcPts val="1200"/>
              </a:spcAft>
            </a:pPr>
            <a:endParaRPr lang="es-AR" sz="1200" b="0" noProof="0" dirty="0">
              <a:sym typeface="Wingdings" panose="05000000000000000000" pitchFamily="2" charset="2"/>
            </a:endParaRPr>
          </a:p>
          <a:p>
            <a:pPr>
              <a:spcAft>
                <a:spcPts val="1200"/>
              </a:spcAft>
            </a:pPr>
            <a:r>
              <a:rPr lang="es-AR" sz="1200" b="0" noProof="0" dirty="0">
                <a:sym typeface="Wingdings" panose="05000000000000000000" pitchFamily="2" charset="2"/>
              </a:rPr>
              <a:t>Para mayor información respecto a la definición de BR, consultar la otra presentación que fue enviada como material adicional. </a:t>
            </a:r>
          </a:p>
        </p:txBody>
      </p:sp>
      <p:sp>
        <p:nvSpPr>
          <p:cNvPr id="4" name="Slide Number Placeholder 3"/>
          <p:cNvSpPr>
            <a:spLocks noGrp="1"/>
          </p:cNvSpPr>
          <p:nvPr>
            <p:ph type="sldNum" sz="quarter" idx="5"/>
          </p:nvPr>
        </p:nvSpPr>
        <p:spPr/>
        <p:txBody>
          <a:bodyPr/>
          <a:lstStyle/>
          <a:p>
            <a:fld id="{87FF85A0-94F3-CE4F-A9B6-3347E874EA80}" type="slidenum">
              <a:rPr lang="en-GB" smtClean="0"/>
              <a:t>4</a:t>
            </a:fld>
            <a:endParaRPr lang="en-GB"/>
          </a:p>
        </p:txBody>
      </p:sp>
    </p:spTree>
    <p:extLst>
      <p:ext uri="{BB962C8B-B14F-4D97-AF65-F5344CB8AC3E}">
        <p14:creationId xmlns:p14="http://schemas.microsoft.com/office/powerpoint/2010/main" val="6345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Este es </a:t>
            </a:r>
            <a:r>
              <a:rPr lang="nb-NO" dirty="0" err="1"/>
              <a:t>justamente</a:t>
            </a:r>
            <a:r>
              <a:rPr lang="nb-NO" dirty="0"/>
              <a:t> el </a:t>
            </a:r>
            <a:r>
              <a:rPr lang="nb-NO" dirty="0" err="1"/>
              <a:t>foco</a:t>
            </a:r>
            <a:r>
              <a:rPr lang="nb-NO" dirty="0"/>
              <a:t> de </a:t>
            </a:r>
            <a:r>
              <a:rPr lang="nb-NO" dirty="0" err="1"/>
              <a:t>esta</a:t>
            </a:r>
            <a:r>
              <a:rPr lang="nb-NO" dirty="0"/>
              <a:t> </a:t>
            </a:r>
            <a:r>
              <a:rPr lang="nb-NO" dirty="0" err="1"/>
              <a:t>presentación</a:t>
            </a:r>
            <a:r>
              <a:rPr lang="nb-NO" dirty="0"/>
              <a:t>: a </a:t>
            </a:r>
            <a:r>
              <a:rPr lang="nb-NO" dirty="0" err="1"/>
              <a:t>partir</a:t>
            </a:r>
            <a:r>
              <a:rPr lang="nb-NO" dirty="0"/>
              <a:t> de 1/1/2020 los </a:t>
            </a:r>
            <a:r>
              <a:rPr lang="nb-NO" dirty="0" err="1"/>
              <a:t>países</a:t>
            </a:r>
            <a:r>
              <a:rPr lang="nb-NO" dirty="0"/>
              <a:t> </a:t>
            </a:r>
            <a:r>
              <a:rPr lang="nb-NO" dirty="0" err="1"/>
              <a:t>implementadores</a:t>
            </a:r>
            <a:r>
              <a:rPr lang="nb-NO" dirty="0"/>
              <a:t> de EITI </a:t>
            </a:r>
            <a:r>
              <a:rPr lang="nb-NO" dirty="0" err="1"/>
              <a:t>tienen</a:t>
            </a:r>
            <a:r>
              <a:rPr lang="nb-NO" dirty="0"/>
              <a:t> </a:t>
            </a:r>
            <a:r>
              <a:rPr lang="nb-NO" dirty="0" err="1"/>
              <a:t>que</a:t>
            </a:r>
            <a:r>
              <a:rPr lang="nb-NO" dirty="0"/>
              <a:t> </a:t>
            </a:r>
            <a:r>
              <a:rPr lang="nb-NO" dirty="0" err="1"/>
              <a:t>divulgar</a:t>
            </a:r>
            <a:r>
              <a:rPr lang="nb-NO" dirty="0"/>
              <a:t> BR</a:t>
            </a:r>
          </a:p>
        </p:txBody>
      </p:sp>
      <p:sp>
        <p:nvSpPr>
          <p:cNvPr id="4" name="Slide Number Placeholder 3"/>
          <p:cNvSpPr>
            <a:spLocks noGrp="1"/>
          </p:cNvSpPr>
          <p:nvPr>
            <p:ph type="sldNum" sz="quarter" idx="5"/>
          </p:nvPr>
        </p:nvSpPr>
        <p:spPr/>
        <p:txBody>
          <a:bodyPr/>
          <a:lstStyle/>
          <a:p>
            <a:fld id="{87FF85A0-94F3-CE4F-A9B6-3347E874EA80}" type="slidenum">
              <a:rPr lang="en-GB" smtClean="0"/>
              <a:t>5</a:t>
            </a:fld>
            <a:endParaRPr lang="en-GB"/>
          </a:p>
        </p:txBody>
      </p:sp>
    </p:spTree>
    <p:extLst>
      <p:ext uri="{BB962C8B-B14F-4D97-AF65-F5344CB8AC3E}">
        <p14:creationId xmlns:p14="http://schemas.microsoft.com/office/powerpoint/2010/main" val="140764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dirty="0"/>
              <a:t>Más específicamente, en referencia a esto, el estándar dice…</a:t>
            </a:r>
          </a:p>
          <a:p>
            <a:endParaRPr lang="es-AR" dirty="0"/>
          </a:p>
          <a:p>
            <a:r>
              <a:rPr lang="es-AR" dirty="0"/>
              <a:t>Tengamos en mente, que algo FUNDAMENTAL es que se habla de divulgación pública y no divulgación a secas; esto quiere decir que la información tiene que ser de acceso al público.</a:t>
            </a:r>
          </a:p>
        </p:txBody>
      </p:sp>
      <p:sp>
        <p:nvSpPr>
          <p:cNvPr id="4" name="Slide Number Placeholder 3"/>
          <p:cNvSpPr>
            <a:spLocks noGrp="1"/>
          </p:cNvSpPr>
          <p:nvPr>
            <p:ph type="sldNum" sz="quarter" idx="5"/>
          </p:nvPr>
        </p:nvSpPr>
        <p:spPr/>
        <p:txBody>
          <a:bodyPr/>
          <a:lstStyle/>
          <a:p>
            <a:fld id="{87FF85A0-94F3-CE4F-A9B6-3347E874EA80}" type="slidenum">
              <a:rPr lang="en-GB" smtClean="0"/>
              <a:t>6</a:t>
            </a:fld>
            <a:endParaRPr lang="en-GB"/>
          </a:p>
        </p:txBody>
      </p:sp>
    </p:spTree>
    <p:extLst>
      <p:ext uri="{BB962C8B-B14F-4D97-AF65-F5344CB8AC3E}">
        <p14:creationId xmlns:p14="http://schemas.microsoft.com/office/powerpoint/2010/main" val="1067507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En la </a:t>
            </a:r>
            <a:r>
              <a:rPr lang="nb-NO" dirty="0" err="1"/>
              <a:t>práctica</a:t>
            </a:r>
            <a:r>
              <a:rPr lang="nb-NO" dirty="0"/>
              <a:t>, </a:t>
            </a:r>
            <a:r>
              <a:rPr lang="nb-NO" dirty="0" err="1"/>
              <a:t>así</a:t>
            </a:r>
            <a:r>
              <a:rPr lang="nb-NO" dirty="0"/>
              <a:t> es </a:t>
            </a:r>
            <a:r>
              <a:rPr lang="nb-NO" dirty="0" err="1"/>
              <a:t>como</a:t>
            </a:r>
            <a:r>
              <a:rPr lang="nb-NO" dirty="0"/>
              <a:t> se ha </a:t>
            </a:r>
            <a:r>
              <a:rPr lang="nb-NO" dirty="0" err="1"/>
              <a:t>hecho</a:t>
            </a:r>
            <a:r>
              <a:rPr lang="nb-NO" dirty="0"/>
              <a:t> la </a:t>
            </a:r>
            <a:r>
              <a:rPr lang="nb-NO" dirty="0" err="1"/>
              <a:t>validación</a:t>
            </a:r>
            <a:r>
              <a:rPr lang="nb-NO" dirty="0"/>
              <a:t> del Req. 2.5 hasta el </a:t>
            </a:r>
            <a:r>
              <a:rPr lang="nb-NO" dirty="0" err="1"/>
              <a:t>momento</a:t>
            </a:r>
            <a:r>
              <a:rPr lang="nb-NO" dirty="0"/>
              <a:t>.</a:t>
            </a:r>
          </a:p>
          <a:p>
            <a:endParaRPr lang="nb-NO" dirty="0"/>
          </a:p>
          <a:p>
            <a:r>
              <a:rPr lang="nb-NO" dirty="0"/>
              <a:t>Por </a:t>
            </a:r>
            <a:r>
              <a:rPr lang="nb-NO" dirty="0" err="1"/>
              <a:t>ahora</a:t>
            </a:r>
            <a:r>
              <a:rPr lang="nb-NO" dirty="0"/>
              <a:t> se ha </a:t>
            </a:r>
            <a:r>
              <a:rPr lang="nb-NO" dirty="0" err="1"/>
              <a:t>hecho</a:t>
            </a:r>
            <a:r>
              <a:rPr lang="nb-NO" dirty="0"/>
              <a:t> </a:t>
            </a:r>
            <a:r>
              <a:rPr lang="nb-NO" dirty="0" err="1"/>
              <a:t>una</a:t>
            </a:r>
            <a:r>
              <a:rPr lang="nb-NO" dirty="0"/>
              <a:t> </a:t>
            </a:r>
            <a:r>
              <a:rPr lang="nb-NO" dirty="0" err="1"/>
              <a:t>revisión</a:t>
            </a:r>
            <a:r>
              <a:rPr lang="nb-NO" dirty="0"/>
              <a:t> de la </a:t>
            </a:r>
            <a:r>
              <a:rPr lang="nb-NO" dirty="0" err="1"/>
              <a:t>transparencia</a:t>
            </a:r>
            <a:r>
              <a:rPr lang="nb-NO" dirty="0"/>
              <a:t> de BR </a:t>
            </a:r>
            <a:r>
              <a:rPr lang="nb-NO" dirty="0" err="1"/>
              <a:t>existente</a:t>
            </a:r>
            <a:r>
              <a:rPr lang="nb-NO" dirty="0"/>
              <a:t>, y a </a:t>
            </a:r>
            <a:r>
              <a:rPr lang="nb-NO" dirty="0" err="1"/>
              <a:t>partir</a:t>
            </a:r>
            <a:r>
              <a:rPr lang="nb-NO" dirty="0"/>
              <a:t> del 1/1/2020 se </a:t>
            </a:r>
            <a:r>
              <a:rPr lang="nb-NO" dirty="0" err="1"/>
              <a:t>hará</a:t>
            </a:r>
            <a:r>
              <a:rPr lang="nb-NO" dirty="0"/>
              <a:t> </a:t>
            </a:r>
            <a:r>
              <a:rPr lang="nb-NO" dirty="0" err="1"/>
              <a:t>una</a:t>
            </a:r>
            <a:r>
              <a:rPr lang="nb-NO" dirty="0"/>
              <a:t> </a:t>
            </a:r>
            <a:r>
              <a:rPr lang="nb-NO" dirty="0" err="1"/>
              <a:t>evaluación</a:t>
            </a:r>
            <a:r>
              <a:rPr lang="nb-NO" dirty="0"/>
              <a:t> al </a:t>
            </a:r>
            <a:r>
              <a:rPr lang="nb-NO" dirty="0" err="1"/>
              <a:t>respecto</a:t>
            </a:r>
            <a:r>
              <a:rPr lang="nb-NO" dirty="0"/>
              <a:t>. </a:t>
            </a:r>
            <a:r>
              <a:rPr lang="nb-NO" dirty="0" err="1"/>
              <a:t>Esta</a:t>
            </a:r>
            <a:r>
              <a:rPr lang="nb-NO" dirty="0"/>
              <a:t> </a:t>
            </a:r>
            <a:r>
              <a:rPr lang="nb-NO" dirty="0" err="1"/>
              <a:t>fecha</a:t>
            </a:r>
            <a:r>
              <a:rPr lang="nb-NO" dirty="0"/>
              <a:t> </a:t>
            </a:r>
            <a:r>
              <a:rPr lang="nb-NO" dirty="0" err="1"/>
              <a:t>justamente</a:t>
            </a:r>
            <a:r>
              <a:rPr lang="nb-NO" dirty="0"/>
              <a:t> </a:t>
            </a:r>
            <a:r>
              <a:rPr lang="nb-NO" dirty="0" err="1"/>
              <a:t>representa</a:t>
            </a:r>
            <a:r>
              <a:rPr lang="nb-NO" dirty="0"/>
              <a:t> </a:t>
            </a:r>
            <a:r>
              <a:rPr lang="nb-NO" dirty="0" err="1"/>
              <a:t>un</a:t>
            </a:r>
            <a:r>
              <a:rPr lang="nb-NO" dirty="0"/>
              <a:t> </a:t>
            </a:r>
            <a:r>
              <a:rPr lang="nb-NO" dirty="0" err="1"/>
              <a:t>punto</a:t>
            </a:r>
            <a:r>
              <a:rPr lang="nb-NO" dirty="0"/>
              <a:t> de </a:t>
            </a:r>
            <a:r>
              <a:rPr lang="nb-NO" dirty="0" err="1"/>
              <a:t>inflexión</a:t>
            </a:r>
            <a:r>
              <a:rPr lang="nb-NO" dirty="0"/>
              <a:t> en la </a:t>
            </a:r>
            <a:r>
              <a:rPr lang="nb-NO" dirty="0" err="1"/>
              <a:t>validación</a:t>
            </a:r>
            <a:r>
              <a:rPr lang="nb-NO" dirty="0"/>
              <a:t> de este </a:t>
            </a:r>
            <a:r>
              <a:rPr lang="nb-NO" dirty="0" err="1"/>
              <a:t>requisito</a:t>
            </a:r>
            <a:r>
              <a:rPr lang="nb-NO" dirty="0"/>
              <a:t>.</a:t>
            </a:r>
          </a:p>
        </p:txBody>
      </p:sp>
      <p:sp>
        <p:nvSpPr>
          <p:cNvPr id="4" name="Slide Number Placeholder 3"/>
          <p:cNvSpPr>
            <a:spLocks noGrp="1"/>
          </p:cNvSpPr>
          <p:nvPr>
            <p:ph type="sldNum" sz="quarter" idx="5"/>
          </p:nvPr>
        </p:nvSpPr>
        <p:spPr/>
        <p:txBody>
          <a:bodyPr/>
          <a:lstStyle/>
          <a:p>
            <a:fld id="{87FF85A0-94F3-CE4F-A9B6-3347E874EA80}" type="slidenum">
              <a:rPr lang="en-GB" smtClean="0"/>
              <a:t>7</a:t>
            </a:fld>
            <a:endParaRPr lang="en-GB"/>
          </a:p>
        </p:txBody>
      </p:sp>
    </p:spTree>
    <p:extLst>
      <p:ext uri="{BB962C8B-B14F-4D97-AF65-F5344CB8AC3E}">
        <p14:creationId xmlns:p14="http://schemas.microsoft.com/office/powerpoint/2010/main" val="2433171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dirty="0"/>
              <a:t>Sin embargo, como es un requisito cuya implementación ha estado bastante demorada, la validación del mismo va a estar organizada de manera particular, de modo de poder lograr los mejores resultados posibles.</a:t>
            </a:r>
          </a:p>
          <a:p>
            <a:endParaRPr lang="es-AR" dirty="0"/>
          </a:p>
          <a:p>
            <a:r>
              <a:rPr lang="es-AR" dirty="0"/>
              <a:t>Como normal general, seguirá el cronograma de validaciones acordado.</a:t>
            </a:r>
          </a:p>
        </p:txBody>
      </p:sp>
      <p:sp>
        <p:nvSpPr>
          <p:cNvPr id="4" name="Slide Number Placeholder 3"/>
          <p:cNvSpPr>
            <a:spLocks noGrp="1"/>
          </p:cNvSpPr>
          <p:nvPr>
            <p:ph type="sldNum" sz="quarter" idx="5"/>
          </p:nvPr>
        </p:nvSpPr>
        <p:spPr/>
        <p:txBody>
          <a:bodyPr/>
          <a:lstStyle/>
          <a:p>
            <a:fld id="{87FF85A0-94F3-CE4F-A9B6-3347E874EA80}" type="slidenum">
              <a:rPr lang="en-GB" smtClean="0"/>
              <a:t>8</a:t>
            </a:fld>
            <a:endParaRPr lang="en-GB"/>
          </a:p>
        </p:txBody>
      </p:sp>
    </p:spTree>
    <p:extLst>
      <p:ext uri="{BB962C8B-B14F-4D97-AF65-F5344CB8AC3E}">
        <p14:creationId xmlns:p14="http://schemas.microsoft.com/office/powerpoint/2010/main" val="2418882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Para </a:t>
            </a:r>
            <a:r>
              <a:rPr lang="nb-NO" dirty="0" err="1"/>
              <a:t>que</a:t>
            </a:r>
            <a:r>
              <a:rPr lang="nb-NO" dirty="0"/>
              <a:t> </a:t>
            </a:r>
            <a:r>
              <a:rPr lang="nb-NO" dirty="0" err="1"/>
              <a:t>no</a:t>
            </a:r>
            <a:r>
              <a:rPr lang="nb-NO" dirty="0"/>
              <a:t> </a:t>
            </a:r>
            <a:r>
              <a:rPr lang="nb-NO" dirty="0" err="1"/>
              <a:t>pasen</a:t>
            </a:r>
            <a:r>
              <a:rPr lang="nb-NO" dirty="0"/>
              <a:t> 18 </a:t>
            </a:r>
            <a:r>
              <a:rPr lang="nb-NO" dirty="0" err="1"/>
              <a:t>meses</a:t>
            </a:r>
            <a:r>
              <a:rPr lang="nb-NO" dirty="0"/>
              <a:t> hasta su </a:t>
            </a:r>
            <a:r>
              <a:rPr lang="nb-NO" dirty="0" err="1"/>
              <a:t>próxima</a:t>
            </a:r>
            <a:r>
              <a:rPr lang="nb-NO" dirty="0"/>
              <a:t> </a:t>
            </a:r>
            <a:r>
              <a:rPr lang="nb-NO" dirty="0" err="1"/>
              <a:t>validación</a:t>
            </a:r>
            <a:r>
              <a:rPr lang="nb-NO" dirty="0"/>
              <a:t>.</a:t>
            </a:r>
          </a:p>
        </p:txBody>
      </p:sp>
      <p:sp>
        <p:nvSpPr>
          <p:cNvPr id="4" name="Slide Number Placeholder 3"/>
          <p:cNvSpPr>
            <a:spLocks noGrp="1"/>
          </p:cNvSpPr>
          <p:nvPr>
            <p:ph type="sldNum" sz="quarter" idx="5"/>
          </p:nvPr>
        </p:nvSpPr>
        <p:spPr/>
        <p:txBody>
          <a:bodyPr/>
          <a:lstStyle/>
          <a:p>
            <a:fld id="{87FF85A0-94F3-CE4F-A9B6-3347E874EA80}" type="slidenum">
              <a:rPr lang="en-GB" smtClean="0"/>
              <a:t>9</a:t>
            </a:fld>
            <a:endParaRPr lang="en-GB"/>
          </a:p>
        </p:txBody>
      </p:sp>
    </p:spTree>
    <p:extLst>
      <p:ext uri="{BB962C8B-B14F-4D97-AF65-F5344CB8AC3E}">
        <p14:creationId xmlns:p14="http://schemas.microsoft.com/office/powerpoint/2010/main" val="3560263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9144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15" name="Subtitle 2">
            <a:extLst>
              <a:ext uri="{FF2B5EF4-FFF2-40B4-BE49-F238E27FC236}">
                <a16:creationId xmlns:a16="http://schemas.microsoft.com/office/drawing/2014/main" id="{6CE0DCDA-C0F7-D54F-AF4E-9DA03B4CC237}"/>
              </a:ext>
            </a:extLst>
          </p:cNvPr>
          <p:cNvSpPr>
            <a:spLocks noGrp="1"/>
          </p:cNvSpPr>
          <p:nvPr>
            <p:ph type="subTitle" idx="1"/>
          </p:nvPr>
        </p:nvSpPr>
        <p:spPr>
          <a:xfrm>
            <a:off x="482577" y="3886159"/>
            <a:ext cx="8420590" cy="417758"/>
          </a:xfrm>
        </p:spPr>
        <p:txBody>
          <a:bodyPr>
            <a:normAutofit/>
          </a:bodyPr>
          <a:lstStyle>
            <a:lvl1pPr marL="0" indent="0" algn="l">
              <a:lnSpc>
                <a:spcPct val="112000"/>
              </a:lnSpc>
              <a:spcBef>
                <a:spcPts val="0"/>
              </a:spcBef>
              <a:spcAft>
                <a:spcPts val="0"/>
              </a:spcAft>
              <a:buNone/>
              <a:defRPr sz="1200">
                <a:solidFill>
                  <a:srgbClr val="FFFFFF"/>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Plassholder for tekst 8">
            <a:extLst>
              <a:ext uri="{FF2B5EF4-FFF2-40B4-BE49-F238E27FC236}">
                <a16:creationId xmlns:a16="http://schemas.microsoft.com/office/drawing/2014/main" id="{A60C8AA2-1499-8444-9FA4-1DFFBBDF809F}"/>
              </a:ext>
            </a:extLst>
          </p:cNvPr>
          <p:cNvSpPr>
            <a:spLocks noGrp="1"/>
          </p:cNvSpPr>
          <p:nvPr>
            <p:ph type="body" sz="quarter" idx="13" hasCustomPrompt="1"/>
          </p:nvPr>
        </p:nvSpPr>
        <p:spPr>
          <a:xfrm>
            <a:off x="482577" y="3056502"/>
            <a:ext cx="8420590" cy="744996"/>
          </a:xfrm>
        </p:spPr>
        <p:txBody>
          <a:bodyPr anchor="t">
            <a:normAutofit/>
          </a:bodyPr>
          <a:lstStyle>
            <a:lvl1pPr marL="0" indent="0">
              <a:buFontTx/>
              <a:buNone/>
              <a:defRPr sz="4200" b="1" i="0">
                <a:solidFill>
                  <a:srgbClr val="FFFFFF"/>
                </a:solidFill>
                <a:latin typeface="Franklin Gothic Demi" panose="020B0603020102020204" pitchFamily="34" charset="0"/>
              </a:defRPr>
            </a:lvl1pPr>
          </a:lstStyle>
          <a:p>
            <a:r>
              <a:rPr lang="en-US" dirty="0"/>
              <a:t>Title here</a:t>
            </a:r>
          </a:p>
        </p:txBody>
      </p:sp>
      <p:pic>
        <p:nvPicPr>
          <p:cNvPr id="17" name="Picture 16">
            <a:extLst>
              <a:ext uri="{FF2B5EF4-FFF2-40B4-BE49-F238E27FC236}">
                <a16:creationId xmlns:a16="http://schemas.microsoft.com/office/drawing/2014/main" id="{23318D56-2F65-2345-986D-6A6A6434642B}"/>
              </a:ext>
            </a:extLst>
          </p:cNvPr>
          <p:cNvPicPr>
            <a:picLocks noChangeAspect="1"/>
          </p:cNvPicPr>
          <p:nvPr userDrawn="1"/>
        </p:nvPicPr>
        <p:blipFill>
          <a:blip r:embed="rId2"/>
          <a:stretch>
            <a:fillRect/>
          </a:stretch>
        </p:blipFill>
        <p:spPr>
          <a:xfrm>
            <a:off x="482577" y="5825339"/>
            <a:ext cx="1121824" cy="673730"/>
          </a:xfrm>
          <a:prstGeom prst="rect">
            <a:avLst/>
          </a:prstGeom>
        </p:spPr>
      </p:pic>
      <p:sp>
        <p:nvSpPr>
          <p:cNvPr id="20" name="Rectangle 19">
            <a:extLst>
              <a:ext uri="{FF2B5EF4-FFF2-40B4-BE49-F238E27FC236}">
                <a16:creationId xmlns:a16="http://schemas.microsoft.com/office/drawing/2014/main" id="{53A550BA-8BB3-0B42-A64B-40FACC84A7ED}"/>
              </a:ext>
            </a:extLst>
          </p:cNvPr>
          <p:cNvSpPr/>
          <p:nvPr userDrawn="1"/>
        </p:nvSpPr>
        <p:spPr>
          <a:xfrm>
            <a:off x="2446" y="459261"/>
            <a:ext cx="66251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21" name="Rectangle 20">
            <a:extLst>
              <a:ext uri="{FF2B5EF4-FFF2-40B4-BE49-F238E27FC236}">
                <a16:creationId xmlns:a16="http://schemas.microsoft.com/office/drawing/2014/main" id="{B4D7E56E-AC71-8A46-B53B-A5A57D0F79E5}"/>
              </a:ext>
            </a:extLst>
          </p:cNvPr>
          <p:cNvSpPr/>
          <p:nvPr userDrawn="1"/>
        </p:nvSpPr>
        <p:spPr>
          <a:xfrm>
            <a:off x="2613209" y="1"/>
            <a:ext cx="240834"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22" name="Rectangle 21">
            <a:extLst>
              <a:ext uri="{FF2B5EF4-FFF2-40B4-BE49-F238E27FC236}">
                <a16:creationId xmlns:a16="http://schemas.microsoft.com/office/drawing/2014/main" id="{848D247A-8C6F-0345-88AD-11EBA9482B87}"/>
              </a:ext>
            </a:extLst>
          </p:cNvPr>
          <p:cNvSpPr/>
          <p:nvPr userDrawn="1"/>
        </p:nvSpPr>
        <p:spPr>
          <a:xfrm>
            <a:off x="5439690" y="1082352"/>
            <a:ext cx="659123"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23" name="Rectangle 22">
            <a:extLst>
              <a:ext uri="{FF2B5EF4-FFF2-40B4-BE49-F238E27FC236}">
                <a16:creationId xmlns:a16="http://schemas.microsoft.com/office/drawing/2014/main" id="{63B7248B-D2AB-ED4D-8101-FF105C167BE7}"/>
              </a:ext>
            </a:extLst>
          </p:cNvPr>
          <p:cNvSpPr/>
          <p:nvPr userDrawn="1"/>
        </p:nvSpPr>
        <p:spPr>
          <a:xfrm>
            <a:off x="8903166" y="1077545"/>
            <a:ext cx="240834"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24" name="TextBox 23">
            <a:extLst>
              <a:ext uri="{FF2B5EF4-FFF2-40B4-BE49-F238E27FC236}">
                <a16:creationId xmlns:a16="http://schemas.microsoft.com/office/drawing/2014/main" id="{5955B5D0-FBF1-164D-8B43-EE8BE2276F5F}"/>
              </a:ext>
            </a:extLst>
          </p:cNvPr>
          <p:cNvSpPr txBox="1"/>
          <p:nvPr userDrawn="1"/>
        </p:nvSpPr>
        <p:spPr>
          <a:xfrm>
            <a:off x="4929396" y="5808678"/>
            <a:ext cx="3732028" cy="784830"/>
          </a:xfrm>
          <a:prstGeom prst="rect">
            <a:avLst/>
          </a:prstGeom>
          <a:noFill/>
        </p:spPr>
        <p:txBody>
          <a:bodyPr wrap="square" rtlCol="0">
            <a:spAutoFit/>
          </a:bodyPr>
          <a:lstStyle/>
          <a:p>
            <a:pPr algn="r"/>
            <a:r>
              <a:rPr lang="nb-NO" sz="1500" b="0" i="0" kern="1200" dirty="0">
                <a:solidFill>
                  <a:srgbClr val="FFFFFF"/>
                </a:solidFill>
                <a:effectLst/>
                <a:latin typeface="+mj-lt"/>
                <a:ea typeface="+mn-ea"/>
                <a:cs typeface="+mn-cs"/>
              </a:rPr>
              <a:t>The global standard for </a:t>
            </a:r>
            <a:r>
              <a:rPr lang="nb-NO" sz="1500" b="0" i="0" kern="1200" dirty="0" err="1">
                <a:solidFill>
                  <a:srgbClr val="FFFFFF"/>
                </a:solidFill>
                <a:effectLst/>
                <a:latin typeface="+mj-lt"/>
                <a:ea typeface="+mn-ea"/>
                <a:cs typeface="+mn-cs"/>
              </a:rPr>
              <a:t>the</a:t>
            </a:r>
            <a:r>
              <a:rPr lang="nb-NO" sz="1500" b="0" i="0" kern="1200" dirty="0">
                <a:solidFill>
                  <a:srgbClr val="FFFFFF"/>
                </a:solidFill>
                <a:effectLst/>
                <a:latin typeface="+mj-lt"/>
                <a:ea typeface="+mn-ea"/>
                <a:cs typeface="+mn-cs"/>
              </a:rPr>
              <a:t> </a:t>
            </a:r>
            <a:r>
              <a:rPr lang="nb-NO" sz="1500" b="0" i="0" kern="1200" dirty="0" err="1">
                <a:solidFill>
                  <a:srgbClr val="FFFFFF"/>
                </a:solidFill>
                <a:effectLst/>
                <a:latin typeface="+mj-lt"/>
                <a:ea typeface="+mn-ea"/>
                <a:cs typeface="+mn-cs"/>
              </a:rPr>
              <a:t>good</a:t>
            </a:r>
            <a:r>
              <a:rPr lang="nb-NO" sz="1500" b="0" i="0" kern="1200" dirty="0">
                <a:solidFill>
                  <a:srgbClr val="FFFFFF"/>
                </a:solidFill>
                <a:effectLst/>
                <a:latin typeface="+mj-lt"/>
                <a:ea typeface="+mn-ea"/>
                <a:cs typeface="+mn-cs"/>
              </a:rPr>
              <a:t> </a:t>
            </a:r>
            <a:r>
              <a:rPr lang="nb-NO" sz="1500" b="0" i="0" kern="1200" dirty="0" err="1">
                <a:solidFill>
                  <a:srgbClr val="FFFFFF"/>
                </a:solidFill>
                <a:effectLst/>
                <a:latin typeface="+mj-lt"/>
                <a:ea typeface="+mn-ea"/>
                <a:cs typeface="+mn-cs"/>
              </a:rPr>
              <a:t>governance</a:t>
            </a:r>
            <a:r>
              <a:rPr lang="nb-NO" sz="1500" b="0" i="0" kern="1200" dirty="0">
                <a:solidFill>
                  <a:srgbClr val="FFFFFF"/>
                </a:solidFill>
                <a:effectLst/>
                <a:latin typeface="+mj-lt"/>
                <a:ea typeface="+mn-ea"/>
                <a:cs typeface="+mn-cs"/>
              </a:rPr>
              <a:t> </a:t>
            </a:r>
            <a:r>
              <a:rPr lang="nb-NO" sz="1500" b="0" i="0" kern="1200" dirty="0" err="1">
                <a:solidFill>
                  <a:srgbClr val="FFFFFF"/>
                </a:solidFill>
                <a:effectLst/>
                <a:latin typeface="+mj-lt"/>
                <a:ea typeface="+mn-ea"/>
                <a:cs typeface="+mn-cs"/>
              </a:rPr>
              <a:t>of</a:t>
            </a:r>
            <a:r>
              <a:rPr lang="nb-NO" sz="1500" b="0" i="0" kern="1200" dirty="0">
                <a:solidFill>
                  <a:srgbClr val="FFFFFF"/>
                </a:solidFill>
                <a:effectLst/>
                <a:latin typeface="+mj-lt"/>
                <a:ea typeface="+mn-ea"/>
                <a:cs typeface="+mn-cs"/>
              </a:rPr>
              <a:t> </a:t>
            </a:r>
            <a:r>
              <a:rPr lang="nb-NO" sz="1500" b="0" i="0" kern="1200" dirty="0" err="1">
                <a:solidFill>
                  <a:srgbClr val="FFFFFF"/>
                </a:solidFill>
                <a:effectLst/>
                <a:latin typeface="+mj-lt"/>
                <a:ea typeface="+mn-ea"/>
                <a:cs typeface="+mn-cs"/>
              </a:rPr>
              <a:t>oil</a:t>
            </a:r>
            <a:r>
              <a:rPr lang="nb-NO" sz="1500" b="0" i="0" kern="1200" dirty="0">
                <a:solidFill>
                  <a:srgbClr val="FFFFFF"/>
                </a:solidFill>
                <a:effectLst/>
                <a:latin typeface="+mj-lt"/>
                <a:ea typeface="+mn-ea"/>
                <a:cs typeface="+mn-cs"/>
              </a:rPr>
              <a:t>, gas and mineral </a:t>
            </a:r>
            <a:r>
              <a:rPr lang="nb-NO" sz="1500" b="0" i="0" kern="1200" dirty="0" err="1">
                <a:solidFill>
                  <a:srgbClr val="FFFFFF"/>
                </a:solidFill>
                <a:effectLst/>
                <a:latin typeface="+mj-lt"/>
                <a:ea typeface="+mn-ea"/>
                <a:cs typeface="+mn-cs"/>
              </a:rPr>
              <a:t>resources</a:t>
            </a:r>
            <a:r>
              <a:rPr lang="nb-NO" sz="1500" b="0" i="0" kern="1200" dirty="0">
                <a:solidFill>
                  <a:srgbClr val="FFFFFF"/>
                </a:solidFill>
                <a:effectLst/>
                <a:latin typeface="+mj-lt"/>
                <a:ea typeface="+mn-ea"/>
                <a:cs typeface="+mn-cs"/>
              </a:rPr>
              <a:t>.</a:t>
            </a:r>
            <a:endParaRPr lang="nb-NO" sz="1500" b="0" i="0" dirty="0">
              <a:solidFill>
                <a:srgbClr val="FFFFFF"/>
              </a:solidFill>
              <a:latin typeface="+mj-lt"/>
            </a:endParaRPr>
          </a:p>
        </p:txBody>
      </p:sp>
    </p:spTree>
    <p:extLst>
      <p:ext uri="{BB962C8B-B14F-4D97-AF65-F5344CB8AC3E}">
        <p14:creationId xmlns:p14="http://schemas.microsoft.com/office/powerpoint/2010/main" val="25143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tel og 2-spalte innho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482109" y="1194998"/>
            <a:ext cx="8179315" cy="671660"/>
          </a:xfrm>
        </p:spPr>
        <p:txBody>
          <a:bodyPr>
            <a:noAutofit/>
          </a:bodyPr>
          <a:lstStyle>
            <a:lvl1pPr>
              <a:defRPr sz="3000"/>
            </a:lvl1pPr>
          </a:lstStyle>
          <a:p>
            <a:r>
              <a:rPr lang="en-US" dirty="0"/>
              <a:t>Click to edit Master title style</a:t>
            </a:r>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482109" y="2019792"/>
            <a:ext cx="4011959" cy="3581400"/>
          </a:xfrm>
        </p:spPr>
        <p:txBody>
          <a:bodyPr/>
          <a:lstStyle/>
          <a:p>
            <a:pPr lvl="0"/>
            <a:r>
              <a:rPr lang="en-US"/>
              <a:t>Edit Master text styles</a:t>
            </a:r>
          </a:p>
        </p:txBody>
      </p:sp>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482576" y="6453386"/>
            <a:ext cx="903429" cy="404614"/>
          </a:xfrm>
          <a:prstGeom prst="rect">
            <a:avLst/>
          </a:prstGeom>
        </p:spPr>
        <p:txBody>
          <a:bodyPr vert="horz" lIns="91440" tIns="45720" rIns="91440" bIns="45720" rtlCol="0" anchor="ctr"/>
          <a:lstStyle>
            <a:lvl1pPr algn="l">
              <a:defRPr sz="750" baseline="0">
                <a:solidFill>
                  <a:srgbClr val="132856"/>
                </a:solidFill>
                <a:latin typeface="+mn-lt"/>
              </a:defRPr>
            </a:lvl1pPr>
          </a:lstStyle>
          <a:p>
            <a:fld id="{87DE6118-2437-4B30-8E3C-4D2BE6020583}" type="datetimeFigureOut">
              <a:rPr lang="en-US" smtClean="0"/>
              <a:pPr/>
              <a:t>8/5/2019</a:t>
            </a:fld>
            <a:endParaRPr lang="en-US" dirty="0"/>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750" baseline="0">
                <a:solidFill>
                  <a:srgbClr val="132856"/>
                </a:solidFill>
                <a:latin typeface="+mn-lt"/>
              </a:defRPr>
            </a:lvl1pPr>
          </a:lstStyle>
          <a:p>
            <a:endParaRPr lang="en-US" dirty="0"/>
          </a:p>
        </p:txBody>
      </p:sp>
      <p:sp>
        <p:nvSpPr>
          <p:cNvPr id="24" name="Slide Number Placeholder 5">
            <a:extLst>
              <a:ext uri="{FF2B5EF4-FFF2-40B4-BE49-F238E27FC236}">
                <a16:creationId xmlns:a16="http://schemas.microsoft.com/office/drawing/2014/main" id="{CCD24B93-4D97-C146-8244-BF6FA5ECAF9B}"/>
              </a:ext>
            </a:extLst>
          </p:cNvPr>
          <p:cNvSpPr>
            <a:spLocks noGrp="1"/>
          </p:cNvSpPr>
          <p:nvPr>
            <p:ph type="sldNum" sz="quarter" idx="4"/>
          </p:nvPr>
        </p:nvSpPr>
        <p:spPr>
          <a:xfrm>
            <a:off x="7446569" y="6453386"/>
            <a:ext cx="1197219" cy="404614"/>
          </a:xfrm>
          <a:prstGeom prst="rect">
            <a:avLst/>
          </a:prstGeom>
        </p:spPr>
        <p:txBody>
          <a:bodyPr vert="horz" lIns="91440" tIns="45720" rIns="91440" bIns="45720" rtlCol="0" anchor="ctr"/>
          <a:lstStyle>
            <a:lvl1pPr algn="r">
              <a:defRPr sz="750" baseline="0">
                <a:solidFill>
                  <a:srgbClr val="132856"/>
                </a:solidFill>
                <a:latin typeface="+mn-lt"/>
              </a:defRPr>
            </a:lvl1pPr>
          </a:lstStyle>
          <a:p>
            <a:fld id="{69E57DC2-970A-4B3E-BB1C-7A09969E49DF}" type="slidenum">
              <a:rPr lang="en-US" smtClean="0"/>
              <a:pPr/>
              <a:t>‹#›</a:t>
            </a:fld>
            <a:endParaRPr lang="en-US" dirty="0"/>
          </a:p>
        </p:txBody>
      </p:sp>
      <p:sp>
        <p:nvSpPr>
          <p:cNvPr id="12" name="Content Placeholder 2">
            <a:extLst>
              <a:ext uri="{FF2B5EF4-FFF2-40B4-BE49-F238E27FC236}">
                <a16:creationId xmlns:a16="http://schemas.microsoft.com/office/drawing/2014/main" id="{5BF9C66D-8089-0746-B8A4-495F8E5FB85B}"/>
              </a:ext>
            </a:extLst>
          </p:cNvPr>
          <p:cNvSpPr>
            <a:spLocks noGrp="1"/>
          </p:cNvSpPr>
          <p:nvPr>
            <p:ph idx="10"/>
          </p:nvPr>
        </p:nvSpPr>
        <p:spPr>
          <a:xfrm>
            <a:off x="4659256" y="2019792"/>
            <a:ext cx="4002168" cy="3581400"/>
          </a:xfrm>
        </p:spPr>
        <p:txBody>
          <a:bodyPr/>
          <a:lstStyle/>
          <a:p>
            <a:pPr lvl="0"/>
            <a:r>
              <a:rPr lang="en-US"/>
              <a:t>Edit Master text styles</a:t>
            </a:r>
          </a:p>
        </p:txBody>
      </p:sp>
      <p:pic>
        <p:nvPicPr>
          <p:cNvPr id="15" name="Picture 14">
            <a:extLst>
              <a:ext uri="{FF2B5EF4-FFF2-40B4-BE49-F238E27FC236}">
                <a16:creationId xmlns:a16="http://schemas.microsoft.com/office/drawing/2014/main" id="{3DB9E97A-427D-294B-8CC9-7542F3794D5A}"/>
              </a:ext>
            </a:extLst>
          </p:cNvPr>
          <p:cNvPicPr>
            <a:picLocks noChangeAspect="1"/>
          </p:cNvPicPr>
          <p:nvPr userDrawn="1"/>
        </p:nvPicPr>
        <p:blipFill>
          <a:blip r:embed="rId2"/>
          <a:stretch>
            <a:fillRect/>
          </a:stretch>
        </p:blipFill>
        <p:spPr>
          <a:xfrm>
            <a:off x="482575" y="5826626"/>
            <a:ext cx="1121825" cy="673730"/>
          </a:xfrm>
          <a:prstGeom prst="rect">
            <a:avLst/>
          </a:prstGeom>
        </p:spPr>
      </p:pic>
      <p:sp>
        <p:nvSpPr>
          <p:cNvPr id="17" name="Rectangle 16">
            <a:extLst>
              <a:ext uri="{FF2B5EF4-FFF2-40B4-BE49-F238E27FC236}">
                <a16:creationId xmlns:a16="http://schemas.microsoft.com/office/drawing/2014/main" id="{A5934582-449C-A148-BDAE-61909D5B5E12}"/>
              </a:ext>
            </a:extLst>
          </p:cNvPr>
          <p:cNvSpPr/>
          <p:nvPr userDrawn="1"/>
        </p:nvSpPr>
        <p:spPr>
          <a:xfrm rot="10800000">
            <a:off x="6911084" y="1"/>
            <a:ext cx="662510"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8" name="Rectangle 17">
            <a:extLst>
              <a:ext uri="{FF2B5EF4-FFF2-40B4-BE49-F238E27FC236}">
                <a16:creationId xmlns:a16="http://schemas.microsoft.com/office/drawing/2014/main" id="{54616DA5-BD52-274B-9153-B2B3662CBC1B}"/>
              </a:ext>
            </a:extLst>
          </p:cNvPr>
          <p:cNvSpPr/>
          <p:nvPr userDrawn="1"/>
        </p:nvSpPr>
        <p:spPr>
          <a:xfrm rot="10800000">
            <a:off x="8903166" y="560417"/>
            <a:ext cx="240834"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25" name="Rectangle 24">
            <a:extLst>
              <a:ext uri="{FF2B5EF4-FFF2-40B4-BE49-F238E27FC236}">
                <a16:creationId xmlns:a16="http://schemas.microsoft.com/office/drawing/2014/main" id="{DAD040E1-F8FE-A740-A085-8E23C694EFF2}"/>
              </a:ext>
            </a:extLst>
          </p:cNvPr>
          <p:cNvSpPr/>
          <p:nvPr userDrawn="1"/>
        </p:nvSpPr>
        <p:spPr>
          <a:xfrm rot="10800000">
            <a:off x="0" y="280209"/>
            <a:ext cx="659123"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26" name="Rectangle 25">
            <a:extLst>
              <a:ext uri="{FF2B5EF4-FFF2-40B4-BE49-F238E27FC236}">
                <a16:creationId xmlns:a16="http://schemas.microsoft.com/office/drawing/2014/main" id="{E9D7A923-9D2B-5F40-8C62-9B40955AFD66}"/>
              </a:ext>
            </a:extLst>
          </p:cNvPr>
          <p:cNvSpPr/>
          <p:nvPr userDrawn="1"/>
        </p:nvSpPr>
        <p:spPr>
          <a:xfrm rot="10800000">
            <a:off x="3231028" y="560418"/>
            <a:ext cx="240834"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Tree>
    <p:extLst>
      <p:ext uri="{BB962C8B-B14F-4D97-AF65-F5344CB8AC3E}">
        <p14:creationId xmlns:p14="http://schemas.microsoft.com/office/powerpoint/2010/main" val="481662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tel og innhold">
    <p:spTree>
      <p:nvGrpSpPr>
        <p:cNvPr id="1" name=""/>
        <p:cNvGrpSpPr/>
        <p:nvPr/>
      </p:nvGrpSpPr>
      <p:grpSpPr>
        <a:xfrm>
          <a:off x="0" y="0"/>
          <a:ext cx="0" cy="0"/>
          <a:chOff x="0" y="0"/>
          <a:chExt cx="0" cy="0"/>
        </a:xfrm>
      </p:grpSpPr>
      <p:sp>
        <p:nvSpPr>
          <p:cNvPr id="23" name="Plassholder for tekst 8">
            <a:extLst>
              <a:ext uri="{FF2B5EF4-FFF2-40B4-BE49-F238E27FC236}">
                <a16:creationId xmlns:a16="http://schemas.microsoft.com/office/drawing/2014/main" id="{4E812410-1ABE-A44D-A32E-B76F37F8628A}"/>
              </a:ext>
            </a:extLst>
          </p:cNvPr>
          <p:cNvSpPr>
            <a:spLocks noGrp="1"/>
          </p:cNvSpPr>
          <p:nvPr>
            <p:ph type="body" sz="quarter" idx="15" hasCustomPrompt="1"/>
          </p:nvPr>
        </p:nvSpPr>
        <p:spPr>
          <a:xfrm>
            <a:off x="482577" y="3056502"/>
            <a:ext cx="8420590" cy="744996"/>
          </a:xfrm>
        </p:spPr>
        <p:txBody>
          <a:bodyPr anchor="t">
            <a:normAutofit/>
          </a:bodyPr>
          <a:lstStyle>
            <a:lvl1pPr marL="0" indent="0">
              <a:buFontTx/>
              <a:buNone/>
              <a:defRPr sz="4200" b="1" i="0">
                <a:solidFill>
                  <a:srgbClr val="FFFFFF"/>
                </a:solidFill>
                <a:latin typeface="Franklin Gothic Demi" panose="020B0603020102020204" pitchFamily="34" charset="0"/>
              </a:defRPr>
            </a:lvl1pPr>
          </a:lstStyle>
          <a:p>
            <a:r>
              <a:rPr lang="en-US" dirty="0"/>
              <a:t>Chapter title here</a:t>
            </a:r>
          </a:p>
        </p:txBody>
      </p:sp>
      <p:sp>
        <p:nvSpPr>
          <p:cNvPr id="24" name="Subtitle 2">
            <a:extLst>
              <a:ext uri="{FF2B5EF4-FFF2-40B4-BE49-F238E27FC236}">
                <a16:creationId xmlns:a16="http://schemas.microsoft.com/office/drawing/2014/main" id="{815E48DE-B486-C241-A458-CBBC152CC592}"/>
              </a:ext>
            </a:extLst>
          </p:cNvPr>
          <p:cNvSpPr>
            <a:spLocks noGrp="1"/>
          </p:cNvSpPr>
          <p:nvPr>
            <p:ph type="subTitle" idx="1"/>
          </p:nvPr>
        </p:nvSpPr>
        <p:spPr>
          <a:xfrm>
            <a:off x="482577" y="3886159"/>
            <a:ext cx="8420590" cy="417758"/>
          </a:xfrm>
        </p:spPr>
        <p:txBody>
          <a:bodyPr>
            <a:normAutofit/>
          </a:bodyPr>
          <a:lstStyle>
            <a:lvl1pPr marL="0" indent="0" algn="l">
              <a:lnSpc>
                <a:spcPct val="112000"/>
              </a:lnSpc>
              <a:spcBef>
                <a:spcPts val="0"/>
              </a:spcBef>
              <a:spcAft>
                <a:spcPts val="0"/>
              </a:spcAft>
              <a:buNone/>
              <a:defRPr sz="1200">
                <a:solidFill>
                  <a:srgbClr val="FFFFFF"/>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a:extLst>
              <a:ext uri="{FF2B5EF4-FFF2-40B4-BE49-F238E27FC236}">
                <a16:creationId xmlns:a16="http://schemas.microsoft.com/office/drawing/2014/main" id="{22132671-954A-4D47-AEBD-92085E3FBA88}"/>
              </a:ext>
            </a:extLst>
          </p:cNvPr>
          <p:cNvPicPr>
            <a:picLocks noChangeAspect="1"/>
          </p:cNvPicPr>
          <p:nvPr userDrawn="1"/>
        </p:nvPicPr>
        <p:blipFill>
          <a:blip r:embed="rId2"/>
          <a:stretch>
            <a:fillRect/>
          </a:stretch>
        </p:blipFill>
        <p:spPr>
          <a:xfrm>
            <a:off x="482577" y="5825339"/>
            <a:ext cx="1121824" cy="673730"/>
          </a:xfrm>
          <a:prstGeom prst="rect">
            <a:avLst/>
          </a:prstGeom>
        </p:spPr>
      </p:pic>
      <p:sp>
        <p:nvSpPr>
          <p:cNvPr id="11" name="Rectangle 10">
            <a:extLst>
              <a:ext uri="{FF2B5EF4-FFF2-40B4-BE49-F238E27FC236}">
                <a16:creationId xmlns:a16="http://schemas.microsoft.com/office/drawing/2014/main" id="{D476726F-8C3B-0546-8866-07AE701F98A0}"/>
              </a:ext>
            </a:extLst>
          </p:cNvPr>
          <p:cNvSpPr/>
          <p:nvPr userDrawn="1"/>
        </p:nvSpPr>
        <p:spPr>
          <a:xfrm>
            <a:off x="785617" y="459261"/>
            <a:ext cx="66251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2" name="Rectangle 11">
            <a:extLst>
              <a:ext uri="{FF2B5EF4-FFF2-40B4-BE49-F238E27FC236}">
                <a16:creationId xmlns:a16="http://schemas.microsoft.com/office/drawing/2014/main" id="{CA856FD8-7113-754C-9729-F1C9944FB0A8}"/>
              </a:ext>
            </a:extLst>
          </p:cNvPr>
          <p:cNvSpPr/>
          <p:nvPr userDrawn="1"/>
        </p:nvSpPr>
        <p:spPr>
          <a:xfrm>
            <a:off x="5504047" y="1"/>
            <a:ext cx="240834"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3" name="Rectangle 12">
            <a:extLst>
              <a:ext uri="{FF2B5EF4-FFF2-40B4-BE49-F238E27FC236}">
                <a16:creationId xmlns:a16="http://schemas.microsoft.com/office/drawing/2014/main" id="{D19F1DD6-A7B1-6B47-8C2B-C92917CB278A}"/>
              </a:ext>
            </a:extLst>
          </p:cNvPr>
          <p:cNvSpPr/>
          <p:nvPr userDrawn="1"/>
        </p:nvSpPr>
        <p:spPr>
          <a:xfrm>
            <a:off x="7200901" y="1082352"/>
            <a:ext cx="659123"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4" name="Rectangle 13">
            <a:extLst>
              <a:ext uri="{FF2B5EF4-FFF2-40B4-BE49-F238E27FC236}">
                <a16:creationId xmlns:a16="http://schemas.microsoft.com/office/drawing/2014/main" id="{511BFBFE-08EC-044E-9B34-EDCB6E8F5CCB}"/>
              </a:ext>
            </a:extLst>
          </p:cNvPr>
          <p:cNvSpPr/>
          <p:nvPr userDrawn="1"/>
        </p:nvSpPr>
        <p:spPr>
          <a:xfrm>
            <a:off x="4822109" y="1077545"/>
            <a:ext cx="240834"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5" name="Rectangle 14">
            <a:extLst>
              <a:ext uri="{FF2B5EF4-FFF2-40B4-BE49-F238E27FC236}">
                <a16:creationId xmlns:a16="http://schemas.microsoft.com/office/drawing/2014/main" id="{8F482C08-3221-8C4B-A9E2-4C2932758D51}"/>
              </a:ext>
            </a:extLst>
          </p:cNvPr>
          <p:cNvSpPr/>
          <p:nvPr userDrawn="1"/>
        </p:nvSpPr>
        <p:spPr>
          <a:xfrm rot="10800000">
            <a:off x="3498838" y="6118534"/>
            <a:ext cx="66251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6" name="Rectangle 15">
            <a:extLst>
              <a:ext uri="{FF2B5EF4-FFF2-40B4-BE49-F238E27FC236}">
                <a16:creationId xmlns:a16="http://schemas.microsoft.com/office/drawing/2014/main" id="{30F0DAD0-348C-2340-8890-967C7D130063}"/>
              </a:ext>
            </a:extLst>
          </p:cNvPr>
          <p:cNvSpPr/>
          <p:nvPr userDrawn="1"/>
        </p:nvSpPr>
        <p:spPr>
          <a:xfrm rot="10800000">
            <a:off x="5504047" y="6577794"/>
            <a:ext cx="240834"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8" name="Rectangle 17">
            <a:extLst>
              <a:ext uri="{FF2B5EF4-FFF2-40B4-BE49-F238E27FC236}">
                <a16:creationId xmlns:a16="http://schemas.microsoft.com/office/drawing/2014/main" id="{8013141B-1C4F-564D-A9F3-1D18838993D2}"/>
              </a:ext>
            </a:extLst>
          </p:cNvPr>
          <p:cNvSpPr/>
          <p:nvPr userDrawn="1"/>
        </p:nvSpPr>
        <p:spPr>
          <a:xfrm rot="10800000">
            <a:off x="7112967" y="5495444"/>
            <a:ext cx="659123"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9" name="Rectangle 18">
            <a:extLst>
              <a:ext uri="{FF2B5EF4-FFF2-40B4-BE49-F238E27FC236}">
                <a16:creationId xmlns:a16="http://schemas.microsoft.com/office/drawing/2014/main" id="{E1DE8C83-902E-0A45-99C3-F52DE7023521}"/>
              </a:ext>
            </a:extLst>
          </p:cNvPr>
          <p:cNvSpPr/>
          <p:nvPr userDrawn="1"/>
        </p:nvSpPr>
        <p:spPr>
          <a:xfrm rot="10800000">
            <a:off x="8903166" y="5500250"/>
            <a:ext cx="240834"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Tree>
    <p:extLst>
      <p:ext uri="{BB962C8B-B14F-4D97-AF65-F5344CB8AC3E}">
        <p14:creationId xmlns:p14="http://schemas.microsoft.com/office/powerpoint/2010/main" val="2310560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tel og innhold">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386ECBC-C7C3-1341-B043-F1716F047202}"/>
              </a:ext>
            </a:extLst>
          </p:cNvPr>
          <p:cNvSpPr>
            <a:spLocks noGrp="1"/>
          </p:cNvSpPr>
          <p:nvPr>
            <p:ph type="body" sz="quarter" idx="15" hasCustomPrompt="1"/>
          </p:nvPr>
        </p:nvSpPr>
        <p:spPr>
          <a:xfrm>
            <a:off x="482577" y="3056502"/>
            <a:ext cx="8420590" cy="744996"/>
          </a:xfrm>
        </p:spPr>
        <p:txBody>
          <a:bodyPr anchor="t">
            <a:normAutofit/>
          </a:bodyPr>
          <a:lstStyle>
            <a:lvl1pPr marL="0" indent="0">
              <a:buFontTx/>
              <a:buNone/>
              <a:defRPr sz="4200" b="1" i="0">
                <a:solidFill>
                  <a:srgbClr val="FFFFFF"/>
                </a:solidFill>
                <a:latin typeface="Franklin Gothic Demi" panose="020B0603020102020204" pitchFamily="34" charset="0"/>
              </a:defRPr>
            </a:lvl1pPr>
          </a:lstStyle>
          <a:p>
            <a:r>
              <a:rPr lang="en-US" dirty="0"/>
              <a:t>Chapter title here</a:t>
            </a:r>
          </a:p>
        </p:txBody>
      </p:sp>
      <p:sp>
        <p:nvSpPr>
          <p:cNvPr id="9" name="Subtitle 2">
            <a:extLst>
              <a:ext uri="{FF2B5EF4-FFF2-40B4-BE49-F238E27FC236}">
                <a16:creationId xmlns:a16="http://schemas.microsoft.com/office/drawing/2014/main" id="{D5CCF850-7C43-D348-8905-4C010A30BB35}"/>
              </a:ext>
            </a:extLst>
          </p:cNvPr>
          <p:cNvSpPr>
            <a:spLocks noGrp="1"/>
          </p:cNvSpPr>
          <p:nvPr>
            <p:ph type="subTitle" idx="1"/>
          </p:nvPr>
        </p:nvSpPr>
        <p:spPr>
          <a:xfrm>
            <a:off x="482577" y="3886159"/>
            <a:ext cx="8420590" cy="417758"/>
          </a:xfrm>
        </p:spPr>
        <p:txBody>
          <a:bodyPr>
            <a:normAutofit/>
          </a:bodyPr>
          <a:lstStyle>
            <a:lvl1pPr marL="0" indent="0" algn="l">
              <a:lnSpc>
                <a:spcPct val="112000"/>
              </a:lnSpc>
              <a:spcBef>
                <a:spcPts val="0"/>
              </a:spcBef>
              <a:spcAft>
                <a:spcPts val="0"/>
              </a:spcAft>
              <a:buNone/>
              <a:defRPr sz="1200">
                <a:solidFill>
                  <a:srgbClr val="FFFFFF"/>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0" name="Picture 9">
            <a:extLst>
              <a:ext uri="{FF2B5EF4-FFF2-40B4-BE49-F238E27FC236}">
                <a16:creationId xmlns:a16="http://schemas.microsoft.com/office/drawing/2014/main" id="{AD5B582B-8CC5-9A48-A187-76EA0BBBC04D}"/>
              </a:ext>
            </a:extLst>
          </p:cNvPr>
          <p:cNvPicPr>
            <a:picLocks noChangeAspect="1"/>
          </p:cNvPicPr>
          <p:nvPr userDrawn="1"/>
        </p:nvPicPr>
        <p:blipFill>
          <a:blip r:embed="rId2"/>
          <a:stretch>
            <a:fillRect/>
          </a:stretch>
        </p:blipFill>
        <p:spPr>
          <a:xfrm>
            <a:off x="482577" y="5825339"/>
            <a:ext cx="1121824" cy="673730"/>
          </a:xfrm>
          <a:prstGeom prst="rect">
            <a:avLst/>
          </a:prstGeom>
        </p:spPr>
      </p:pic>
      <p:sp>
        <p:nvSpPr>
          <p:cNvPr id="13" name="Rectangle 12">
            <a:extLst>
              <a:ext uri="{FF2B5EF4-FFF2-40B4-BE49-F238E27FC236}">
                <a16:creationId xmlns:a16="http://schemas.microsoft.com/office/drawing/2014/main" id="{22997BC9-6867-A34E-A786-A52F8C222B02}"/>
              </a:ext>
            </a:extLst>
          </p:cNvPr>
          <p:cNvSpPr/>
          <p:nvPr userDrawn="1"/>
        </p:nvSpPr>
        <p:spPr>
          <a:xfrm>
            <a:off x="7696004" y="459261"/>
            <a:ext cx="66251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4" name="Rectangle 13">
            <a:extLst>
              <a:ext uri="{FF2B5EF4-FFF2-40B4-BE49-F238E27FC236}">
                <a16:creationId xmlns:a16="http://schemas.microsoft.com/office/drawing/2014/main" id="{C7526EC4-917D-D548-8A65-118920147788}"/>
              </a:ext>
            </a:extLst>
          </p:cNvPr>
          <p:cNvSpPr/>
          <p:nvPr userDrawn="1"/>
        </p:nvSpPr>
        <p:spPr>
          <a:xfrm>
            <a:off x="5504047" y="1"/>
            <a:ext cx="240834"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5" name="Rectangle 14">
            <a:extLst>
              <a:ext uri="{FF2B5EF4-FFF2-40B4-BE49-F238E27FC236}">
                <a16:creationId xmlns:a16="http://schemas.microsoft.com/office/drawing/2014/main" id="{432122A4-C6CD-634E-949C-05BC5DD1536D}"/>
              </a:ext>
            </a:extLst>
          </p:cNvPr>
          <p:cNvSpPr/>
          <p:nvPr userDrawn="1"/>
        </p:nvSpPr>
        <p:spPr>
          <a:xfrm>
            <a:off x="1" y="1082352"/>
            <a:ext cx="659123"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6" name="Rectangle 15">
            <a:extLst>
              <a:ext uri="{FF2B5EF4-FFF2-40B4-BE49-F238E27FC236}">
                <a16:creationId xmlns:a16="http://schemas.microsoft.com/office/drawing/2014/main" id="{8080296F-2C04-7F4D-8950-600E9AC8C63C}"/>
              </a:ext>
            </a:extLst>
          </p:cNvPr>
          <p:cNvSpPr/>
          <p:nvPr userDrawn="1"/>
        </p:nvSpPr>
        <p:spPr>
          <a:xfrm>
            <a:off x="2021759" y="1077545"/>
            <a:ext cx="240834"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8" name="Rectangle 17">
            <a:extLst>
              <a:ext uri="{FF2B5EF4-FFF2-40B4-BE49-F238E27FC236}">
                <a16:creationId xmlns:a16="http://schemas.microsoft.com/office/drawing/2014/main" id="{3CCC923F-8D4E-E445-B988-42626CD04CA0}"/>
              </a:ext>
            </a:extLst>
          </p:cNvPr>
          <p:cNvSpPr/>
          <p:nvPr userDrawn="1"/>
        </p:nvSpPr>
        <p:spPr>
          <a:xfrm rot="10800000">
            <a:off x="3498838" y="6118534"/>
            <a:ext cx="66251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9" name="Rectangle 18">
            <a:extLst>
              <a:ext uri="{FF2B5EF4-FFF2-40B4-BE49-F238E27FC236}">
                <a16:creationId xmlns:a16="http://schemas.microsoft.com/office/drawing/2014/main" id="{40030D7E-3905-BC42-97AC-B9829203042A}"/>
              </a:ext>
            </a:extLst>
          </p:cNvPr>
          <p:cNvSpPr/>
          <p:nvPr userDrawn="1"/>
        </p:nvSpPr>
        <p:spPr>
          <a:xfrm rot="10800000">
            <a:off x="5504047" y="6577794"/>
            <a:ext cx="240834"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22" name="Rectangle 21">
            <a:extLst>
              <a:ext uri="{FF2B5EF4-FFF2-40B4-BE49-F238E27FC236}">
                <a16:creationId xmlns:a16="http://schemas.microsoft.com/office/drawing/2014/main" id="{05C8ED67-7D9A-ED44-8223-236EE4D19E20}"/>
              </a:ext>
            </a:extLst>
          </p:cNvPr>
          <p:cNvSpPr/>
          <p:nvPr userDrawn="1"/>
        </p:nvSpPr>
        <p:spPr>
          <a:xfrm rot="10800000">
            <a:off x="7112967" y="5495444"/>
            <a:ext cx="659123"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24" name="Rectangle 23">
            <a:extLst>
              <a:ext uri="{FF2B5EF4-FFF2-40B4-BE49-F238E27FC236}">
                <a16:creationId xmlns:a16="http://schemas.microsoft.com/office/drawing/2014/main" id="{6618EB33-0A75-3A4A-B109-C02D37D5DEB3}"/>
              </a:ext>
            </a:extLst>
          </p:cNvPr>
          <p:cNvSpPr/>
          <p:nvPr userDrawn="1"/>
        </p:nvSpPr>
        <p:spPr>
          <a:xfrm rot="10800000">
            <a:off x="8903166" y="5500250"/>
            <a:ext cx="240834"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Tree>
    <p:extLst>
      <p:ext uri="{BB962C8B-B14F-4D97-AF65-F5344CB8AC3E}">
        <p14:creationId xmlns:p14="http://schemas.microsoft.com/office/powerpoint/2010/main" val="3255604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tel og innhold">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F8A1702-EB3B-6C41-892C-1DDA8568BA92}"/>
              </a:ext>
            </a:extLst>
          </p:cNvPr>
          <p:cNvSpPr>
            <a:spLocks noGrp="1"/>
          </p:cNvSpPr>
          <p:nvPr>
            <p:ph type="body" sz="quarter" idx="15" hasCustomPrompt="1"/>
          </p:nvPr>
        </p:nvSpPr>
        <p:spPr>
          <a:xfrm>
            <a:off x="482576" y="3056502"/>
            <a:ext cx="7998914" cy="744996"/>
          </a:xfrm>
        </p:spPr>
        <p:txBody>
          <a:bodyPr anchor="t">
            <a:normAutofit/>
          </a:bodyPr>
          <a:lstStyle>
            <a:lvl1pPr marL="0" indent="0">
              <a:buFontTx/>
              <a:buNone/>
              <a:defRPr sz="4200" b="1" i="0">
                <a:solidFill>
                  <a:srgbClr val="FFFFFF"/>
                </a:solidFill>
                <a:latin typeface="Franklin Gothic Demi" panose="020B0603020102020204" pitchFamily="34" charset="0"/>
              </a:defRPr>
            </a:lvl1pPr>
          </a:lstStyle>
          <a:p>
            <a:r>
              <a:rPr lang="en-US" dirty="0"/>
              <a:t>Chapter title here</a:t>
            </a:r>
          </a:p>
        </p:txBody>
      </p:sp>
      <p:sp>
        <p:nvSpPr>
          <p:cNvPr id="9" name="Subtitle 2">
            <a:extLst>
              <a:ext uri="{FF2B5EF4-FFF2-40B4-BE49-F238E27FC236}">
                <a16:creationId xmlns:a16="http://schemas.microsoft.com/office/drawing/2014/main" id="{C6EDD975-2603-2042-A253-1F1147E3D67A}"/>
              </a:ext>
            </a:extLst>
          </p:cNvPr>
          <p:cNvSpPr>
            <a:spLocks noGrp="1"/>
          </p:cNvSpPr>
          <p:nvPr>
            <p:ph type="subTitle" idx="1"/>
          </p:nvPr>
        </p:nvSpPr>
        <p:spPr>
          <a:xfrm>
            <a:off x="482576" y="3886159"/>
            <a:ext cx="7998914" cy="417758"/>
          </a:xfrm>
        </p:spPr>
        <p:txBody>
          <a:bodyPr>
            <a:normAutofit/>
          </a:bodyPr>
          <a:lstStyle>
            <a:lvl1pPr marL="0" indent="0" algn="l">
              <a:lnSpc>
                <a:spcPct val="112000"/>
              </a:lnSpc>
              <a:spcBef>
                <a:spcPts val="0"/>
              </a:spcBef>
              <a:spcAft>
                <a:spcPts val="0"/>
              </a:spcAft>
              <a:buNone/>
              <a:defRPr sz="1200">
                <a:solidFill>
                  <a:srgbClr val="FFFFFF"/>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0" name="Picture 9">
            <a:extLst>
              <a:ext uri="{FF2B5EF4-FFF2-40B4-BE49-F238E27FC236}">
                <a16:creationId xmlns:a16="http://schemas.microsoft.com/office/drawing/2014/main" id="{2CD4446C-151C-3B4F-870B-48CF87460B35}"/>
              </a:ext>
            </a:extLst>
          </p:cNvPr>
          <p:cNvPicPr>
            <a:picLocks noChangeAspect="1"/>
          </p:cNvPicPr>
          <p:nvPr userDrawn="1"/>
        </p:nvPicPr>
        <p:blipFill>
          <a:blip r:embed="rId2"/>
          <a:stretch>
            <a:fillRect/>
          </a:stretch>
        </p:blipFill>
        <p:spPr>
          <a:xfrm>
            <a:off x="482577" y="5825339"/>
            <a:ext cx="1121824" cy="673730"/>
          </a:xfrm>
          <a:prstGeom prst="rect">
            <a:avLst/>
          </a:prstGeom>
        </p:spPr>
      </p:pic>
      <p:sp>
        <p:nvSpPr>
          <p:cNvPr id="13" name="Rectangle 12">
            <a:extLst>
              <a:ext uri="{FF2B5EF4-FFF2-40B4-BE49-F238E27FC236}">
                <a16:creationId xmlns:a16="http://schemas.microsoft.com/office/drawing/2014/main" id="{EFBCFEA4-C757-3149-8B4F-01C948142529}"/>
              </a:ext>
            </a:extLst>
          </p:cNvPr>
          <p:cNvSpPr/>
          <p:nvPr userDrawn="1"/>
        </p:nvSpPr>
        <p:spPr>
          <a:xfrm>
            <a:off x="4523853" y="1"/>
            <a:ext cx="66251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4" name="Rectangle 13">
            <a:extLst>
              <a:ext uri="{FF2B5EF4-FFF2-40B4-BE49-F238E27FC236}">
                <a16:creationId xmlns:a16="http://schemas.microsoft.com/office/drawing/2014/main" id="{336469FF-800C-EE47-8166-9F60C0567EA3}"/>
              </a:ext>
            </a:extLst>
          </p:cNvPr>
          <p:cNvSpPr/>
          <p:nvPr userDrawn="1"/>
        </p:nvSpPr>
        <p:spPr>
          <a:xfrm>
            <a:off x="8240656" y="459261"/>
            <a:ext cx="240834"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5" name="Rectangle 14">
            <a:extLst>
              <a:ext uri="{FF2B5EF4-FFF2-40B4-BE49-F238E27FC236}">
                <a16:creationId xmlns:a16="http://schemas.microsoft.com/office/drawing/2014/main" id="{486F0583-0F99-0944-9919-27F7C4990977}"/>
              </a:ext>
            </a:extLst>
          </p:cNvPr>
          <p:cNvSpPr/>
          <p:nvPr userDrawn="1"/>
        </p:nvSpPr>
        <p:spPr>
          <a:xfrm>
            <a:off x="0" y="1082352"/>
            <a:ext cx="659123"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6" name="Rectangle 15">
            <a:extLst>
              <a:ext uri="{FF2B5EF4-FFF2-40B4-BE49-F238E27FC236}">
                <a16:creationId xmlns:a16="http://schemas.microsoft.com/office/drawing/2014/main" id="{35CBEFAD-B213-5041-8C81-59B586F04A19}"/>
              </a:ext>
            </a:extLst>
          </p:cNvPr>
          <p:cNvSpPr/>
          <p:nvPr userDrawn="1"/>
        </p:nvSpPr>
        <p:spPr>
          <a:xfrm>
            <a:off x="2625946" y="1077545"/>
            <a:ext cx="240834"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8" name="Rectangle 17">
            <a:extLst>
              <a:ext uri="{FF2B5EF4-FFF2-40B4-BE49-F238E27FC236}">
                <a16:creationId xmlns:a16="http://schemas.microsoft.com/office/drawing/2014/main" id="{2E3719D7-BF86-6241-BACF-F33B44F0CD20}"/>
              </a:ext>
            </a:extLst>
          </p:cNvPr>
          <p:cNvSpPr/>
          <p:nvPr userDrawn="1"/>
        </p:nvSpPr>
        <p:spPr>
          <a:xfrm rot="10800000">
            <a:off x="8481490" y="6118534"/>
            <a:ext cx="66251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9" name="Rectangle 18">
            <a:extLst>
              <a:ext uri="{FF2B5EF4-FFF2-40B4-BE49-F238E27FC236}">
                <a16:creationId xmlns:a16="http://schemas.microsoft.com/office/drawing/2014/main" id="{C64F7A9D-C767-B74B-98D3-DD63B07EBD14}"/>
              </a:ext>
            </a:extLst>
          </p:cNvPr>
          <p:cNvSpPr/>
          <p:nvPr userDrawn="1"/>
        </p:nvSpPr>
        <p:spPr>
          <a:xfrm rot="10800000">
            <a:off x="3281767" y="6577794"/>
            <a:ext cx="240834"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22" name="Rectangle 21">
            <a:extLst>
              <a:ext uri="{FF2B5EF4-FFF2-40B4-BE49-F238E27FC236}">
                <a16:creationId xmlns:a16="http://schemas.microsoft.com/office/drawing/2014/main" id="{824CD40C-BB5D-7E42-9679-DA118B2BCC94}"/>
              </a:ext>
            </a:extLst>
          </p:cNvPr>
          <p:cNvSpPr/>
          <p:nvPr userDrawn="1"/>
        </p:nvSpPr>
        <p:spPr>
          <a:xfrm rot="10800000">
            <a:off x="4572000" y="5495444"/>
            <a:ext cx="659123"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24" name="Rectangle 23">
            <a:extLst>
              <a:ext uri="{FF2B5EF4-FFF2-40B4-BE49-F238E27FC236}">
                <a16:creationId xmlns:a16="http://schemas.microsoft.com/office/drawing/2014/main" id="{F41D9119-753A-FE41-8767-645656A5395B}"/>
              </a:ext>
            </a:extLst>
          </p:cNvPr>
          <p:cNvSpPr/>
          <p:nvPr userDrawn="1"/>
        </p:nvSpPr>
        <p:spPr>
          <a:xfrm rot="10800000">
            <a:off x="6445716" y="5500250"/>
            <a:ext cx="240834"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Tree>
    <p:extLst>
      <p:ext uri="{BB962C8B-B14F-4D97-AF65-F5344CB8AC3E}">
        <p14:creationId xmlns:p14="http://schemas.microsoft.com/office/powerpoint/2010/main" val="4072465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tel og innhold">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C09520E-92B4-7B4C-8DC5-D9BA0D369214}"/>
              </a:ext>
            </a:extLst>
          </p:cNvPr>
          <p:cNvSpPr>
            <a:spLocks noGrp="1"/>
          </p:cNvSpPr>
          <p:nvPr>
            <p:ph type="body" sz="quarter" idx="15" hasCustomPrompt="1"/>
          </p:nvPr>
        </p:nvSpPr>
        <p:spPr>
          <a:xfrm>
            <a:off x="482577" y="3056502"/>
            <a:ext cx="8420590" cy="744996"/>
          </a:xfrm>
        </p:spPr>
        <p:txBody>
          <a:bodyPr anchor="t">
            <a:normAutofit/>
          </a:bodyPr>
          <a:lstStyle>
            <a:lvl1pPr marL="0" indent="0">
              <a:buFontTx/>
              <a:buNone/>
              <a:defRPr sz="4200" b="1" i="0">
                <a:solidFill>
                  <a:srgbClr val="FFFFFF"/>
                </a:solidFill>
                <a:latin typeface="Franklin Gothic Demi" panose="020B0603020102020204" pitchFamily="34" charset="0"/>
              </a:defRPr>
            </a:lvl1pPr>
          </a:lstStyle>
          <a:p>
            <a:r>
              <a:rPr lang="en-US" dirty="0"/>
              <a:t>Chapter title here</a:t>
            </a:r>
          </a:p>
        </p:txBody>
      </p:sp>
      <p:sp>
        <p:nvSpPr>
          <p:cNvPr id="9" name="Subtitle 2">
            <a:extLst>
              <a:ext uri="{FF2B5EF4-FFF2-40B4-BE49-F238E27FC236}">
                <a16:creationId xmlns:a16="http://schemas.microsoft.com/office/drawing/2014/main" id="{5662879B-FA15-3E40-8B8E-9043955A61E0}"/>
              </a:ext>
            </a:extLst>
          </p:cNvPr>
          <p:cNvSpPr>
            <a:spLocks noGrp="1"/>
          </p:cNvSpPr>
          <p:nvPr>
            <p:ph type="subTitle" idx="1"/>
          </p:nvPr>
        </p:nvSpPr>
        <p:spPr>
          <a:xfrm>
            <a:off x="482577" y="3886159"/>
            <a:ext cx="8420590" cy="417758"/>
          </a:xfrm>
        </p:spPr>
        <p:txBody>
          <a:bodyPr>
            <a:normAutofit/>
          </a:bodyPr>
          <a:lstStyle>
            <a:lvl1pPr marL="0" indent="0" algn="l">
              <a:lnSpc>
                <a:spcPct val="112000"/>
              </a:lnSpc>
              <a:spcBef>
                <a:spcPts val="0"/>
              </a:spcBef>
              <a:spcAft>
                <a:spcPts val="0"/>
              </a:spcAft>
              <a:buNone/>
              <a:defRPr sz="1200">
                <a:solidFill>
                  <a:srgbClr val="FFFFFF"/>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0" name="Picture 9">
            <a:extLst>
              <a:ext uri="{FF2B5EF4-FFF2-40B4-BE49-F238E27FC236}">
                <a16:creationId xmlns:a16="http://schemas.microsoft.com/office/drawing/2014/main" id="{A8E8C512-4B73-DB44-B563-BA76078871FE}"/>
              </a:ext>
            </a:extLst>
          </p:cNvPr>
          <p:cNvPicPr>
            <a:picLocks noChangeAspect="1"/>
          </p:cNvPicPr>
          <p:nvPr userDrawn="1"/>
        </p:nvPicPr>
        <p:blipFill>
          <a:blip r:embed="rId2"/>
          <a:stretch>
            <a:fillRect/>
          </a:stretch>
        </p:blipFill>
        <p:spPr>
          <a:xfrm>
            <a:off x="482577" y="5825339"/>
            <a:ext cx="1121824" cy="673730"/>
          </a:xfrm>
          <a:prstGeom prst="rect">
            <a:avLst/>
          </a:prstGeom>
        </p:spPr>
      </p:pic>
      <p:sp>
        <p:nvSpPr>
          <p:cNvPr id="13" name="Rectangle 12">
            <a:extLst>
              <a:ext uri="{FF2B5EF4-FFF2-40B4-BE49-F238E27FC236}">
                <a16:creationId xmlns:a16="http://schemas.microsoft.com/office/drawing/2014/main" id="{3F5A41A4-BA7D-594A-8E5B-9DD65CCC0DDA}"/>
              </a:ext>
            </a:extLst>
          </p:cNvPr>
          <p:cNvSpPr/>
          <p:nvPr userDrawn="1"/>
        </p:nvSpPr>
        <p:spPr>
          <a:xfrm>
            <a:off x="7696004" y="459261"/>
            <a:ext cx="66251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4" name="Rectangle 13">
            <a:extLst>
              <a:ext uri="{FF2B5EF4-FFF2-40B4-BE49-F238E27FC236}">
                <a16:creationId xmlns:a16="http://schemas.microsoft.com/office/drawing/2014/main" id="{07870DDC-0635-1E48-9017-7C932E39D136}"/>
              </a:ext>
            </a:extLst>
          </p:cNvPr>
          <p:cNvSpPr/>
          <p:nvPr userDrawn="1"/>
        </p:nvSpPr>
        <p:spPr>
          <a:xfrm>
            <a:off x="5504047" y="1"/>
            <a:ext cx="240834"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5" name="Rectangle 14">
            <a:extLst>
              <a:ext uri="{FF2B5EF4-FFF2-40B4-BE49-F238E27FC236}">
                <a16:creationId xmlns:a16="http://schemas.microsoft.com/office/drawing/2014/main" id="{3490BA59-BDA3-C64B-B3A8-A30DE79DBA7D}"/>
              </a:ext>
            </a:extLst>
          </p:cNvPr>
          <p:cNvSpPr/>
          <p:nvPr userDrawn="1"/>
        </p:nvSpPr>
        <p:spPr>
          <a:xfrm>
            <a:off x="1" y="1082352"/>
            <a:ext cx="659123"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6" name="Rectangle 15">
            <a:extLst>
              <a:ext uri="{FF2B5EF4-FFF2-40B4-BE49-F238E27FC236}">
                <a16:creationId xmlns:a16="http://schemas.microsoft.com/office/drawing/2014/main" id="{F60DF030-DED4-C84D-A780-6056B334120D}"/>
              </a:ext>
            </a:extLst>
          </p:cNvPr>
          <p:cNvSpPr/>
          <p:nvPr userDrawn="1"/>
        </p:nvSpPr>
        <p:spPr>
          <a:xfrm>
            <a:off x="2021759" y="1077545"/>
            <a:ext cx="240834"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8" name="Rectangle 17">
            <a:extLst>
              <a:ext uri="{FF2B5EF4-FFF2-40B4-BE49-F238E27FC236}">
                <a16:creationId xmlns:a16="http://schemas.microsoft.com/office/drawing/2014/main" id="{6DB03CD7-346E-FE43-B6E0-01AAB29C9BD0}"/>
              </a:ext>
            </a:extLst>
          </p:cNvPr>
          <p:cNvSpPr/>
          <p:nvPr userDrawn="1"/>
        </p:nvSpPr>
        <p:spPr>
          <a:xfrm rot="10800000">
            <a:off x="3498838" y="6118534"/>
            <a:ext cx="66251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9" name="Rectangle 18">
            <a:extLst>
              <a:ext uri="{FF2B5EF4-FFF2-40B4-BE49-F238E27FC236}">
                <a16:creationId xmlns:a16="http://schemas.microsoft.com/office/drawing/2014/main" id="{231CF1CF-F361-C949-AF9D-2917BCEEFDB0}"/>
              </a:ext>
            </a:extLst>
          </p:cNvPr>
          <p:cNvSpPr/>
          <p:nvPr userDrawn="1"/>
        </p:nvSpPr>
        <p:spPr>
          <a:xfrm rot="10800000">
            <a:off x="5504047" y="6577794"/>
            <a:ext cx="240834"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22" name="Rectangle 21">
            <a:extLst>
              <a:ext uri="{FF2B5EF4-FFF2-40B4-BE49-F238E27FC236}">
                <a16:creationId xmlns:a16="http://schemas.microsoft.com/office/drawing/2014/main" id="{3C47E76E-E395-5C4C-A93E-BE1AB956811A}"/>
              </a:ext>
            </a:extLst>
          </p:cNvPr>
          <p:cNvSpPr/>
          <p:nvPr userDrawn="1"/>
        </p:nvSpPr>
        <p:spPr>
          <a:xfrm rot="10800000">
            <a:off x="7112967" y="5495444"/>
            <a:ext cx="659123"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24" name="Rectangle 23">
            <a:extLst>
              <a:ext uri="{FF2B5EF4-FFF2-40B4-BE49-F238E27FC236}">
                <a16:creationId xmlns:a16="http://schemas.microsoft.com/office/drawing/2014/main" id="{063B8247-8B4A-424F-8283-912AE1E4DE3F}"/>
              </a:ext>
            </a:extLst>
          </p:cNvPr>
          <p:cNvSpPr/>
          <p:nvPr userDrawn="1"/>
        </p:nvSpPr>
        <p:spPr>
          <a:xfrm rot="10800000">
            <a:off x="8903166" y="5500250"/>
            <a:ext cx="240834"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Tree>
    <p:extLst>
      <p:ext uri="{BB962C8B-B14F-4D97-AF65-F5344CB8AC3E}">
        <p14:creationId xmlns:p14="http://schemas.microsoft.com/office/powerpoint/2010/main" val="967114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tel og innhold">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C09520E-92B4-7B4C-8DC5-D9BA0D369214}"/>
              </a:ext>
            </a:extLst>
          </p:cNvPr>
          <p:cNvSpPr>
            <a:spLocks noGrp="1"/>
          </p:cNvSpPr>
          <p:nvPr>
            <p:ph type="body" sz="quarter" idx="15" hasCustomPrompt="1"/>
          </p:nvPr>
        </p:nvSpPr>
        <p:spPr>
          <a:xfrm>
            <a:off x="482577" y="3056502"/>
            <a:ext cx="8420590" cy="744996"/>
          </a:xfrm>
        </p:spPr>
        <p:txBody>
          <a:bodyPr anchor="t">
            <a:normAutofit/>
          </a:bodyPr>
          <a:lstStyle>
            <a:lvl1pPr marL="0" indent="0">
              <a:buFontTx/>
              <a:buNone/>
              <a:defRPr sz="4200" b="1" i="0">
                <a:solidFill>
                  <a:srgbClr val="FFFFFF"/>
                </a:solidFill>
                <a:latin typeface="Franklin Gothic Demi" panose="020B0603020102020204" pitchFamily="34" charset="0"/>
              </a:defRPr>
            </a:lvl1pPr>
          </a:lstStyle>
          <a:p>
            <a:r>
              <a:rPr lang="en-US" dirty="0"/>
              <a:t>Chapter title here</a:t>
            </a:r>
          </a:p>
        </p:txBody>
      </p:sp>
      <p:sp>
        <p:nvSpPr>
          <p:cNvPr id="9" name="Subtitle 2">
            <a:extLst>
              <a:ext uri="{FF2B5EF4-FFF2-40B4-BE49-F238E27FC236}">
                <a16:creationId xmlns:a16="http://schemas.microsoft.com/office/drawing/2014/main" id="{5662879B-FA15-3E40-8B8E-9043955A61E0}"/>
              </a:ext>
            </a:extLst>
          </p:cNvPr>
          <p:cNvSpPr>
            <a:spLocks noGrp="1"/>
          </p:cNvSpPr>
          <p:nvPr>
            <p:ph type="subTitle" idx="1"/>
          </p:nvPr>
        </p:nvSpPr>
        <p:spPr>
          <a:xfrm>
            <a:off x="482577" y="3886159"/>
            <a:ext cx="8420590" cy="417758"/>
          </a:xfrm>
        </p:spPr>
        <p:txBody>
          <a:bodyPr>
            <a:normAutofit/>
          </a:bodyPr>
          <a:lstStyle>
            <a:lvl1pPr marL="0" indent="0" algn="l">
              <a:lnSpc>
                <a:spcPct val="112000"/>
              </a:lnSpc>
              <a:spcBef>
                <a:spcPts val="0"/>
              </a:spcBef>
              <a:spcAft>
                <a:spcPts val="0"/>
              </a:spcAft>
              <a:buNone/>
              <a:defRPr sz="1200">
                <a:solidFill>
                  <a:srgbClr val="FFFFFF"/>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0" name="Picture 9">
            <a:extLst>
              <a:ext uri="{FF2B5EF4-FFF2-40B4-BE49-F238E27FC236}">
                <a16:creationId xmlns:a16="http://schemas.microsoft.com/office/drawing/2014/main" id="{A8E8C512-4B73-DB44-B563-BA76078871FE}"/>
              </a:ext>
            </a:extLst>
          </p:cNvPr>
          <p:cNvPicPr>
            <a:picLocks noChangeAspect="1"/>
          </p:cNvPicPr>
          <p:nvPr userDrawn="1"/>
        </p:nvPicPr>
        <p:blipFill>
          <a:blip r:embed="rId2"/>
          <a:stretch>
            <a:fillRect/>
          </a:stretch>
        </p:blipFill>
        <p:spPr>
          <a:xfrm>
            <a:off x="482577" y="5825339"/>
            <a:ext cx="1121824" cy="673730"/>
          </a:xfrm>
          <a:prstGeom prst="rect">
            <a:avLst/>
          </a:prstGeom>
        </p:spPr>
      </p:pic>
      <p:sp>
        <p:nvSpPr>
          <p:cNvPr id="13" name="Rectangle 12">
            <a:extLst>
              <a:ext uri="{FF2B5EF4-FFF2-40B4-BE49-F238E27FC236}">
                <a16:creationId xmlns:a16="http://schemas.microsoft.com/office/drawing/2014/main" id="{3F5A41A4-BA7D-594A-8E5B-9DD65CCC0DDA}"/>
              </a:ext>
            </a:extLst>
          </p:cNvPr>
          <p:cNvSpPr/>
          <p:nvPr userDrawn="1"/>
        </p:nvSpPr>
        <p:spPr>
          <a:xfrm>
            <a:off x="7696004" y="459261"/>
            <a:ext cx="66251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4" name="Rectangle 13">
            <a:extLst>
              <a:ext uri="{FF2B5EF4-FFF2-40B4-BE49-F238E27FC236}">
                <a16:creationId xmlns:a16="http://schemas.microsoft.com/office/drawing/2014/main" id="{07870DDC-0635-1E48-9017-7C932E39D136}"/>
              </a:ext>
            </a:extLst>
          </p:cNvPr>
          <p:cNvSpPr/>
          <p:nvPr userDrawn="1"/>
        </p:nvSpPr>
        <p:spPr>
          <a:xfrm>
            <a:off x="5504047" y="1"/>
            <a:ext cx="240834"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5" name="Rectangle 14">
            <a:extLst>
              <a:ext uri="{FF2B5EF4-FFF2-40B4-BE49-F238E27FC236}">
                <a16:creationId xmlns:a16="http://schemas.microsoft.com/office/drawing/2014/main" id="{3490BA59-BDA3-C64B-B3A8-A30DE79DBA7D}"/>
              </a:ext>
            </a:extLst>
          </p:cNvPr>
          <p:cNvSpPr/>
          <p:nvPr userDrawn="1"/>
        </p:nvSpPr>
        <p:spPr>
          <a:xfrm>
            <a:off x="1" y="1082352"/>
            <a:ext cx="659123"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6" name="Rectangle 15">
            <a:extLst>
              <a:ext uri="{FF2B5EF4-FFF2-40B4-BE49-F238E27FC236}">
                <a16:creationId xmlns:a16="http://schemas.microsoft.com/office/drawing/2014/main" id="{F60DF030-DED4-C84D-A780-6056B334120D}"/>
              </a:ext>
            </a:extLst>
          </p:cNvPr>
          <p:cNvSpPr/>
          <p:nvPr userDrawn="1"/>
        </p:nvSpPr>
        <p:spPr>
          <a:xfrm>
            <a:off x="2021759" y="1077545"/>
            <a:ext cx="240834"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8" name="Rectangle 17">
            <a:extLst>
              <a:ext uri="{FF2B5EF4-FFF2-40B4-BE49-F238E27FC236}">
                <a16:creationId xmlns:a16="http://schemas.microsoft.com/office/drawing/2014/main" id="{6DB03CD7-346E-FE43-B6E0-01AAB29C9BD0}"/>
              </a:ext>
            </a:extLst>
          </p:cNvPr>
          <p:cNvSpPr/>
          <p:nvPr userDrawn="1"/>
        </p:nvSpPr>
        <p:spPr>
          <a:xfrm rot="10800000">
            <a:off x="3498838" y="6118534"/>
            <a:ext cx="66251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9" name="Rectangle 18">
            <a:extLst>
              <a:ext uri="{FF2B5EF4-FFF2-40B4-BE49-F238E27FC236}">
                <a16:creationId xmlns:a16="http://schemas.microsoft.com/office/drawing/2014/main" id="{231CF1CF-F361-C949-AF9D-2917BCEEFDB0}"/>
              </a:ext>
            </a:extLst>
          </p:cNvPr>
          <p:cNvSpPr/>
          <p:nvPr userDrawn="1"/>
        </p:nvSpPr>
        <p:spPr>
          <a:xfrm rot="10800000">
            <a:off x="5504047" y="6577794"/>
            <a:ext cx="240834"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22" name="Rectangle 21">
            <a:extLst>
              <a:ext uri="{FF2B5EF4-FFF2-40B4-BE49-F238E27FC236}">
                <a16:creationId xmlns:a16="http://schemas.microsoft.com/office/drawing/2014/main" id="{3C47E76E-E395-5C4C-A93E-BE1AB956811A}"/>
              </a:ext>
            </a:extLst>
          </p:cNvPr>
          <p:cNvSpPr/>
          <p:nvPr userDrawn="1"/>
        </p:nvSpPr>
        <p:spPr>
          <a:xfrm rot="10800000">
            <a:off x="7112967" y="5495444"/>
            <a:ext cx="659123"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24" name="Rectangle 23">
            <a:extLst>
              <a:ext uri="{FF2B5EF4-FFF2-40B4-BE49-F238E27FC236}">
                <a16:creationId xmlns:a16="http://schemas.microsoft.com/office/drawing/2014/main" id="{063B8247-8B4A-424F-8283-912AE1E4DE3F}"/>
              </a:ext>
            </a:extLst>
          </p:cNvPr>
          <p:cNvSpPr/>
          <p:nvPr userDrawn="1"/>
        </p:nvSpPr>
        <p:spPr>
          <a:xfrm rot="10800000">
            <a:off x="8903166" y="5500250"/>
            <a:ext cx="240834"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Tree>
    <p:extLst>
      <p:ext uri="{BB962C8B-B14F-4D97-AF65-F5344CB8AC3E}">
        <p14:creationId xmlns:p14="http://schemas.microsoft.com/office/powerpoint/2010/main" val="2620463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3A958BBD-B190-9446-927B-1BAEDF8B5597}"/>
              </a:ext>
            </a:extLst>
          </p:cNvPr>
          <p:cNvSpPr>
            <a:spLocks noGrp="1"/>
          </p:cNvSpPr>
          <p:nvPr>
            <p:ph type="pic" sz="quarter" idx="10"/>
          </p:nvPr>
        </p:nvSpPr>
        <p:spPr>
          <a:xfrm>
            <a:off x="0" y="0"/>
            <a:ext cx="9144000" cy="6858000"/>
          </a:xfrm>
        </p:spPr>
        <p:txBody>
          <a:bodyPr>
            <a:normAutofit/>
          </a:bodyPr>
          <a:lstStyle>
            <a:lvl1pPr algn="ctr">
              <a:defRPr sz="3000"/>
            </a:lvl1pPr>
          </a:lstStyle>
          <a:p>
            <a:r>
              <a:rPr lang="en-US"/>
              <a:t>Click icon to add picture</a:t>
            </a:r>
            <a:endParaRPr lang="en-US" dirty="0"/>
          </a:p>
        </p:txBody>
      </p:sp>
      <p:sp>
        <p:nvSpPr>
          <p:cNvPr id="8" name="Date Placeholder 3">
            <a:extLst>
              <a:ext uri="{FF2B5EF4-FFF2-40B4-BE49-F238E27FC236}">
                <a16:creationId xmlns:a16="http://schemas.microsoft.com/office/drawing/2014/main" id="{EAD2D80E-82C1-0B48-8D77-32CD3860771B}"/>
              </a:ext>
            </a:extLst>
          </p:cNvPr>
          <p:cNvSpPr>
            <a:spLocks noGrp="1"/>
          </p:cNvSpPr>
          <p:nvPr>
            <p:ph type="dt" sz="half" idx="2"/>
          </p:nvPr>
        </p:nvSpPr>
        <p:spPr>
          <a:xfrm>
            <a:off x="482576" y="6453386"/>
            <a:ext cx="903429" cy="404614"/>
          </a:xfrm>
          <a:prstGeom prst="rect">
            <a:avLst/>
          </a:prstGeom>
        </p:spPr>
        <p:txBody>
          <a:bodyPr vert="horz" lIns="91440" tIns="45720" rIns="91440" bIns="45720" rtlCol="0" anchor="ctr"/>
          <a:lstStyle>
            <a:lvl1pPr algn="l">
              <a:defRPr sz="750" baseline="0">
                <a:solidFill>
                  <a:srgbClr val="132856"/>
                </a:solidFill>
                <a:latin typeface="+mn-lt"/>
              </a:defRPr>
            </a:lvl1pPr>
          </a:lstStyle>
          <a:p>
            <a:fld id="{87DE6118-2437-4B30-8E3C-4D2BE6020583}" type="datetimeFigureOut">
              <a:rPr lang="en-US" smtClean="0"/>
              <a:pPr/>
              <a:t>8/5/2019</a:t>
            </a:fld>
            <a:endParaRPr lang="en-US" dirty="0"/>
          </a:p>
        </p:txBody>
      </p:sp>
      <p:sp>
        <p:nvSpPr>
          <p:cNvPr id="9" name="Footer Placeholder 4">
            <a:extLst>
              <a:ext uri="{FF2B5EF4-FFF2-40B4-BE49-F238E27FC236}">
                <a16:creationId xmlns:a16="http://schemas.microsoft.com/office/drawing/2014/main" id="{66100030-06ED-984B-A9AE-B26E0F75C090}"/>
              </a:ext>
            </a:extLst>
          </p:cNvPr>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750" baseline="0">
                <a:solidFill>
                  <a:srgbClr val="132856"/>
                </a:solidFill>
                <a:latin typeface="+mn-lt"/>
              </a:defRPr>
            </a:lvl1pPr>
          </a:lstStyle>
          <a:p>
            <a:endParaRPr lang="en-US" dirty="0"/>
          </a:p>
        </p:txBody>
      </p:sp>
      <p:sp>
        <p:nvSpPr>
          <p:cNvPr id="10" name="Slide Number Placeholder 5">
            <a:extLst>
              <a:ext uri="{FF2B5EF4-FFF2-40B4-BE49-F238E27FC236}">
                <a16:creationId xmlns:a16="http://schemas.microsoft.com/office/drawing/2014/main" id="{62C9BB57-B5BB-C048-80CA-2112B66022D2}"/>
              </a:ext>
            </a:extLst>
          </p:cNvPr>
          <p:cNvSpPr>
            <a:spLocks noGrp="1"/>
          </p:cNvSpPr>
          <p:nvPr>
            <p:ph type="sldNum" sz="quarter" idx="4"/>
          </p:nvPr>
        </p:nvSpPr>
        <p:spPr>
          <a:xfrm>
            <a:off x="7446569" y="6453386"/>
            <a:ext cx="1197219" cy="404614"/>
          </a:xfrm>
          <a:prstGeom prst="rect">
            <a:avLst/>
          </a:prstGeom>
        </p:spPr>
        <p:txBody>
          <a:bodyPr vert="horz" lIns="91440" tIns="45720" rIns="91440" bIns="45720" rtlCol="0" anchor="ctr"/>
          <a:lstStyle>
            <a:lvl1pPr algn="r">
              <a:defRPr sz="750" baseline="0">
                <a:solidFill>
                  <a:srgbClr val="132856"/>
                </a:solidFill>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872081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ittellysbil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9144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0" name="Rectangle 9">
            <a:extLst>
              <a:ext uri="{FF2B5EF4-FFF2-40B4-BE49-F238E27FC236}">
                <a16:creationId xmlns:a16="http://schemas.microsoft.com/office/drawing/2014/main" id="{79ACA503-FA50-E445-9979-B383A80BFCEF}"/>
              </a:ext>
            </a:extLst>
          </p:cNvPr>
          <p:cNvSpPr/>
          <p:nvPr userDrawn="1"/>
        </p:nvSpPr>
        <p:spPr>
          <a:xfrm rot="10800000">
            <a:off x="8481490" y="623092"/>
            <a:ext cx="66251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11" name="Rectangle 10">
            <a:extLst>
              <a:ext uri="{FF2B5EF4-FFF2-40B4-BE49-F238E27FC236}">
                <a16:creationId xmlns:a16="http://schemas.microsoft.com/office/drawing/2014/main" id="{70669852-B41A-EA49-8723-7F8F2F1FFD84}"/>
              </a:ext>
            </a:extLst>
          </p:cNvPr>
          <p:cNvSpPr/>
          <p:nvPr userDrawn="1"/>
        </p:nvSpPr>
        <p:spPr>
          <a:xfrm rot="10800000">
            <a:off x="6289394" y="1082352"/>
            <a:ext cx="240834"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2" name="Rectangle 11">
            <a:extLst>
              <a:ext uri="{FF2B5EF4-FFF2-40B4-BE49-F238E27FC236}">
                <a16:creationId xmlns:a16="http://schemas.microsoft.com/office/drawing/2014/main" id="{5295C02D-3CAA-D14E-A886-46F0B60F613D}"/>
              </a:ext>
            </a:extLst>
          </p:cNvPr>
          <p:cNvSpPr/>
          <p:nvPr userDrawn="1"/>
        </p:nvSpPr>
        <p:spPr>
          <a:xfrm rot="10800000">
            <a:off x="1521524" y="1"/>
            <a:ext cx="659123"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3" name="Rectangle 12">
            <a:extLst>
              <a:ext uri="{FF2B5EF4-FFF2-40B4-BE49-F238E27FC236}">
                <a16:creationId xmlns:a16="http://schemas.microsoft.com/office/drawing/2014/main" id="{CAEDCF2E-966E-A940-AD9C-7E7752364C00}"/>
              </a:ext>
            </a:extLst>
          </p:cNvPr>
          <p:cNvSpPr/>
          <p:nvPr userDrawn="1"/>
        </p:nvSpPr>
        <p:spPr>
          <a:xfrm rot="10800000">
            <a:off x="3771647" y="-1"/>
            <a:ext cx="240834"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pic>
        <p:nvPicPr>
          <p:cNvPr id="14" name="Picture 13">
            <a:extLst>
              <a:ext uri="{FF2B5EF4-FFF2-40B4-BE49-F238E27FC236}">
                <a16:creationId xmlns:a16="http://schemas.microsoft.com/office/drawing/2014/main" id="{5A95558E-B898-054A-B73E-FE784DD63DAE}"/>
              </a:ext>
            </a:extLst>
          </p:cNvPr>
          <p:cNvPicPr>
            <a:picLocks noChangeAspect="1"/>
          </p:cNvPicPr>
          <p:nvPr userDrawn="1"/>
        </p:nvPicPr>
        <p:blipFill>
          <a:blip r:embed="rId2"/>
          <a:stretch>
            <a:fillRect/>
          </a:stretch>
        </p:blipFill>
        <p:spPr>
          <a:xfrm>
            <a:off x="364647" y="2183850"/>
            <a:ext cx="2161528" cy="1853321"/>
          </a:xfrm>
          <a:prstGeom prst="rect">
            <a:avLst/>
          </a:prstGeom>
        </p:spPr>
      </p:pic>
      <p:sp>
        <p:nvSpPr>
          <p:cNvPr id="15" name="Plassholder for tekst 8">
            <a:extLst>
              <a:ext uri="{FF2B5EF4-FFF2-40B4-BE49-F238E27FC236}">
                <a16:creationId xmlns:a16="http://schemas.microsoft.com/office/drawing/2014/main" id="{1A77DE0D-EDC8-BD42-90E0-094F5E382FF5}"/>
              </a:ext>
            </a:extLst>
          </p:cNvPr>
          <p:cNvSpPr>
            <a:spLocks noGrp="1"/>
          </p:cNvSpPr>
          <p:nvPr>
            <p:ph type="body" sz="quarter" idx="13" hasCustomPrompt="1"/>
          </p:nvPr>
        </p:nvSpPr>
        <p:spPr>
          <a:xfrm>
            <a:off x="482577" y="4674151"/>
            <a:ext cx="3533993" cy="744996"/>
          </a:xfrm>
        </p:spPr>
        <p:txBody>
          <a:bodyPr anchor="t">
            <a:noAutofit/>
          </a:bodyPr>
          <a:lstStyle>
            <a:lvl1pPr marL="0" indent="0">
              <a:buFontTx/>
              <a:buNone/>
              <a:defRPr sz="4500" b="1" i="0">
                <a:solidFill>
                  <a:srgbClr val="FFFFFF"/>
                </a:solidFill>
                <a:latin typeface="Franklin Gothic Demi" panose="020B0603020102020204" pitchFamily="34" charset="0"/>
              </a:defRPr>
            </a:lvl1pPr>
          </a:lstStyle>
          <a:p>
            <a:r>
              <a:rPr lang="en-US" dirty="0"/>
              <a:t>Thank you!</a:t>
            </a:r>
          </a:p>
        </p:txBody>
      </p:sp>
      <p:sp>
        <p:nvSpPr>
          <p:cNvPr id="18" name="TextBox 17">
            <a:extLst>
              <a:ext uri="{FF2B5EF4-FFF2-40B4-BE49-F238E27FC236}">
                <a16:creationId xmlns:a16="http://schemas.microsoft.com/office/drawing/2014/main" id="{2DC2ECE2-560F-2845-91F0-CE0CC0CD3314}"/>
              </a:ext>
            </a:extLst>
          </p:cNvPr>
          <p:cNvSpPr txBox="1"/>
          <p:nvPr userDrawn="1"/>
        </p:nvSpPr>
        <p:spPr>
          <a:xfrm>
            <a:off x="482576" y="5613768"/>
            <a:ext cx="3258879" cy="415498"/>
          </a:xfrm>
          <a:prstGeom prst="rect">
            <a:avLst/>
          </a:prstGeom>
          <a:noFill/>
        </p:spPr>
        <p:txBody>
          <a:bodyPr wrap="square" rtlCol="0">
            <a:spAutoFit/>
          </a:bodyPr>
          <a:lstStyle/>
          <a:p>
            <a:r>
              <a:rPr lang="nb-NO" sz="1050" dirty="0" err="1">
                <a:solidFill>
                  <a:srgbClr val="FFFFFF"/>
                </a:solidFill>
              </a:rPr>
              <a:t>www.eiti.org</a:t>
            </a:r>
            <a:endParaRPr lang="nb-NO" sz="1050" dirty="0">
              <a:solidFill>
                <a:srgbClr val="FFFFFF"/>
              </a:solidFill>
            </a:endParaRPr>
          </a:p>
          <a:p>
            <a:r>
              <a:rPr lang="nb-NO" sz="1050" dirty="0">
                <a:solidFill>
                  <a:srgbClr val="FFFFFF"/>
                </a:solidFill>
              </a:rPr>
              <a:t>@</a:t>
            </a:r>
            <a:r>
              <a:rPr lang="nb-NO" sz="1050" dirty="0" err="1">
                <a:solidFill>
                  <a:srgbClr val="FFFFFF"/>
                </a:solidFill>
              </a:rPr>
              <a:t>EITIorg</a:t>
            </a:r>
            <a:endParaRPr lang="nb-NO" sz="1050" dirty="0">
              <a:solidFill>
                <a:srgbClr val="FFFFFF"/>
              </a:solidFill>
            </a:endParaRPr>
          </a:p>
        </p:txBody>
      </p:sp>
    </p:spTree>
    <p:extLst>
      <p:ext uri="{BB962C8B-B14F-4D97-AF65-F5344CB8AC3E}">
        <p14:creationId xmlns:p14="http://schemas.microsoft.com/office/powerpoint/2010/main" val="3354347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Tittellysbil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B49AE6F-E19C-A941-AFAF-9A6AD40CEF82}"/>
              </a:ext>
            </a:extLst>
          </p:cNvPr>
          <p:cNvSpPr/>
          <p:nvPr userDrawn="1"/>
        </p:nvSpPr>
        <p:spPr>
          <a:xfrm>
            <a:off x="1" y="459261"/>
            <a:ext cx="662510" cy="280207"/>
          </a:xfrm>
          <a:prstGeom prst="rect">
            <a:avLst/>
          </a:prstGeom>
          <a:solidFill>
            <a:srgbClr val="009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8" name="Rectangle 17">
            <a:extLst>
              <a:ext uri="{FF2B5EF4-FFF2-40B4-BE49-F238E27FC236}">
                <a16:creationId xmlns:a16="http://schemas.microsoft.com/office/drawing/2014/main" id="{0DC020A5-4687-B34F-9A8C-86567B4C9A9A}"/>
              </a:ext>
            </a:extLst>
          </p:cNvPr>
          <p:cNvSpPr/>
          <p:nvPr userDrawn="1"/>
        </p:nvSpPr>
        <p:spPr>
          <a:xfrm>
            <a:off x="6067826" y="1"/>
            <a:ext cx="240834"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9" name="Rectangle 18">
            <a:extLst>
              <a:ext uri="{FF2B5EF4-FFF2-40B4-BE49-F238E27FC236}">
                <a16:creationId xmlns:a16="http://schemas.microsoft.com/office/drawing/2014/main" id="{6447FAB2-898D-7949-B255-53D40E4BE1E2}"/>
              </a:ext>
            </a:extLst>
          </p:cNvPr>
          <p:cNvSpPr/>
          <p:nvPr userDrawn="1"/>
        </p:nvSpPr>
        <p:spPr>
          <a:xfrm>
            <a:off x="8484877" y="1082352"/>
            <a:ext cx="659123" cy="280207"/>
          </a:xfrm>
          <a:prstGeom prst="rect">
            <a:avLst/>
          </a:prstGeom>
          <a:solidFill>
            <a:srgbClr val="002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20" name="Rectangle 19">
            <a:extLst>
              <a:ext uri="{FF2B5EF4-FFF2-40B4-BE49-F238E27FC236}">
                <a16:creationId xmlns:a16="http://schemas.microsoft.com/office/drawing/2014/main" id="{35EC463A-E2A6-5944-82A5-DEAB1D87A9D8}"/>
              </a:ext>
            </a:extLst>
          </p:cNvPr>
          <p:cNvSpPr/>
          <p:nvPr userDrawn="1"/>
        </p:nvSpPr>
        <p:spPr>
          <a:xfrm>
            <a:off x="4402676" y="1077545"/>
            <a:ext cx="240834" cy="280207"/>
          </a:xfrm>
          <a:prstGeom prst="rect">
            <a:avLst/>
          </a:prstGeom>
          <a:solidFill>
            <a:srgbClr val="005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1" name="Plassholder for tekst 8">
            <a:extLst>
              <a:ext uri="{FF2B5EF4-FFF2-40B4-BE49-F238E27FC236}">
                <a16:creationId xmlns:a16="http://schemas.microsoft.com/office/drawing/2014/main" id="{7B15DB75-8F7F-7347-B7EE-37CBE3ABD8A2}"/>
              </a:ext>
            </a:extLst>
          </p:cNvPr>
          <p:cNvSpPr>
            <a:spLocks noGrp="1"/>
          </p:cNvSpPr>
          <p:nvPr>
            <p:ph type="body" sz="quarter" idx="13" hasCustomPrompt="1"/>
          </p:nvPr>
        </p:nvSpPr>
        <p:spPr>
          <a:xfrm>
            <a:off x="482577" y="4674151"/>
            <a:ext cx="3533993" cy="744996"/>
          </a:xfrm>
        </p:spPr>
        <p:txBody>
          <a:bodyPr anchor="t">
            <a:noAutofit/>
          </a:bodyPr>
          <a:lstStyle>
            <a:lvl1pPr marL="0" indent="0">
              <a:buFontTx/>
              <a:buNone/>
              <a:defRPr sz="4500" b="1" i="0">
                <a:solidFill>
                  <a:srgbClr val="002157"/>
                </a:solidFill>
                <a:latin typeface="Franklin Gothic Demi" panose="020B0603020102020204" pitchFamily="34" charset="0"/>
              </a:defRPr>
            </a:lvl1pPr>
          </a:lstStyle>
          <a:p>
            <a:r>
              <a:rPr lang="en-US" dirty="0"/>
              <a:t>Thank you!</a:t>
            </a:r>
          </a:p>
        </p:txBody>
      </p:sp>
      <p:sp>
        <p:nvSpPr>
          <p:cNvPr id="12" name="TextBox 11">
            <a:extLst>
              <a:ext uri="{FF2B5EF4-FFF2-40B4-BE49-F238E27FC236}">
                <a16:creationId xmlns:a16="http://schemas.microsoft.com/office/drawing/2014/main" id="{6F6104C9-D1B6-8544-9499-7875078E02A9}"/>
              </a:ext>
            </a:extLst>
          </p:cNvPr>
          <p:cNvSpPr txBox="1"/>
          <p:nvPr userDrawn="1"/>
        </p:nvSpPr>
        <p:spPr>
          <a:xfrm>
            <a:off x="482576" y="5613768"/>
            <a:ext cx="3258879" cy="415498"/>
          </a:xfrm>
          <a:prstGeom prst="rect">
            <a:avLst/>
          </a:prstGeom>
          <a:noFill/>
        </p:spPr>
        <p:txBody>
          <a:bodyPr wrap="square" rtlCol="0">
            <a:spAutoFit/>
          </a:bodyPr>
          <a:lstStyle/>
          <a:p>
            <a:r>
              <a:rPr lang="nb-NO" sz="1050" dirty="0" err="1">
                <a:solidFill>
                  <a:srgbClr val="002157"/>
                </a:solidFill>
              </a:rPr>
              <a:t>www.eiti.org</a:t>
            </a:r>
            <a:endParaRPr lang="nb-NO" sz="1050" dirty="0">
              <a:solidFill>
                <a:srgbClr val="002157"/>
              </a:solidFill>
            </a:endParaRPr>
          </a:p>
          <a:p>
            <a:r>
              <a:rPr lang="nb-NO" sz="1050" dirty="0">
                <a:solidFill>
                  <a:srgbClr val="002157"/>
                </a:solidFill>
              </a:rPr>
              <a:t>@</a:t>
            </a:r>
            <a:r>
              <a:rPr lang="nb-NO" sz="1050" dirty="0" err="1">
                <a:solidFill>
                  <a:srgbClr val="002157"/>
                </a:solidFill>
              </a:rPr>
              <a:t>EITIorg</a:t>
            </a:r>
            <a:endParaRPr lang="nb-NO" sz="1050" dirty="0">
              <a:solidFill>
                <a:srgbClr val="002157"/>
              </a:solidFill>
            </a:endParaRPr>
          </a:p>
        </p:txBody>
      </p:sp>
      <p:pic>
        <p:nvPicPr>
          <p:cNvPr id="15" name="Picture 14">
            <a:extLst>
              <a:ext uri="{FF2B5EF4-FFF2-40B4-BE49-F238E27FC236}">
                <a16:creationId xmlns:a16="http://schemas.microsoft.com/office/drawing/2014/main" id="{3F2167BE-9890-394A-B6BD-227F130B0304}"/>
              </a:ext>
            </a:extLst>
          </p:cNvPr>
          <p:cNvPicPr>
            <a:picLocks noChangeAspect="1"/>
          </p:cNvPicPr>
          <p:nvPr userDrawn="1"/>
        </p:nvPicPr>
        <p:blipFill>
          <a:blip r:embed="rId2"/>
          <a:stretch>
            <a:fillRect/>
          </a:stretch>
        </p:blipFill>
        <p:spPr>
          <a:xfrm>
            <a:off x="364647" y="2183850"/>
            <a:ext cx="2161528" cy="1853321"/>
          </a:xfrm>
          <a:prstGeom prst="rect">
            <a:avLst/>
          </a:prstGeom>
        </p:spPr>
      </p:pic>
    </p:spTree>
    <p:extLst>
      <p:ext uri="{BB962C8B-B14F-4D97-AF65-F5344CB8AC3E}">
        <p14:creationId xmlns:p14="http://schemas.microsoft.com/office/powerpoint/2010/main" val="1045833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1_pictu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9144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5" name="Plassholder for bilde 7">
            <a:extLst>
              <a:ext uri="{FF2B5EF4-FFF2-40B4-BE49-F238E27FC236}">
                <a16:creationId xmlns:a16="http://schemas.microsoft.com/office/drawing/2014/main" id="{4F2049E2-5D62-9F41-ACD6-231A22C20DCD}"/>
              </a:ext>
            </a:extLst>
          </p:cNvPr>
          <p:cNvSpPr>
            <a:spLocks noGrp="1"/>
          </p:cNvSpPr>
          <p:nvPr>
            <p:ph type="pic" sz="quarter" idx="14"/>
          </p:nvPr>
        </p:nvSpPr>
        <p:spPr>
          <a:xfrm>
            <a:off x="4572000" y="1"/>
            <a:ext cx="4572000" cy="6857999"/>
          </a:xfrm>
        </p:spPr>
        <p:txBody>
          <a:bodyPr/>
          <a:lstStyle/>
          <a:p>
            <a:endParaRPr lang="en-US" dirty="0"/>
          </a:p>
        </p:txBody>
      </p:sp>
      <p:sp>
        <p:nvSpPr>
          <p:cNvPr id="11" name="Subtitle 2">
            <a:extLst>
              <a:ext uri="{FF2B5EF4-FFF2-40B4-BE49-F238E27FC236}">
                <a16:creationId xmlns:a16="http://schemas.microsoft.com/office/drawing/2014/main" id="{F978CED7-1B95-B54B-967E-5A9C799EA0EE}"/>
              </a:ext>
            </a:extLst>
          </p:cNvPr>
          <p:cNvSpPr>
            <a:spLocks noGrp="1"/>
          </p:cNvSpPr>
          <p:nvPr>
            <p:ph type="subTitle" idx="1"/>
          </p:nvPr>
        </p:nvSpPr>
        <p:spPr>
          <a:xfrm>
            <a:off x="482577" y="3886159"/>
            <a:ext cx="3533993" cy="417758"/>
          </a:xfrm>
        </p:spPr>
        <p:txBody>
          <a:bodyPr>
            <a:normAutofit/>
          </a:bodyPr>
          <a:lstStyle>
            <a:lvl1pPr marL="0" indent="0" algn="l">
              <a:lnSpc>
                <a:spcPct val="112000"/>
              </a:lnSpc>
              <a:spcBef>
                <a:spcPts val="0"/>
              </a:spcBef>
              <a:spcAft>
                <a:spcPts val="0"/>
              </a:spcAft>
              <a:buNone/>
              <a:defRPr sz="1200">
                <a:solidFill>
                  <a:srgbClr val="FFFFFF"/>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Plassholder for tekst 8">
            <a:extLst>
              <a:ext uri="{FF2B5EF4-FFF2-40B4-BE49-F238E27FC236}">
                <a16:creationId xmlns:a16="http://schemas.microsoft.com/office/drawing/2014/main" id="{913D38AA-ACB5-4C42-9C8B-E6188D4EBB8A}"/>
              </a:ext>
            </a:extLst>
          </p:cNvPr>
          <p:cNvSpPr>
            <a:spLocks noGrp="1"/>
          </p:cNvSpPr>
          <p:nvPr>
            <p:ph type="body" sz="quarter" idx="13" hasCustomPrompt="1"/>
          </p:nvPr>
        </p:nvSpPr>
        <p:spPr>
          <a:xfrm>
            <a:off x="482577" y="3056502"/>
            <a:ext cx="3533993" cy="744996"/>
          </a:xfrm>
        </p:spPr>
        <p:txBody>
          <a:bodyPr anchor="t">
            <a:normAutofit/>
          </a:bodyPr>
          <a:lstStyle>
            <a:lvl1pPr marL="0" indent="0">
              <a:buFontTx/>
              <a:buNone/>
              <a:defRPr sz="4200" b="1" i="0">
                <a:solidFill>
                  <a:srgbClr val="FFFFFF"/>
                </a:solidFill>
                <a:latin typeface="Franklin Gothic Demi" panose="020B0603020102020204" pitchFamily="34" charset="0"/>
              </a:defRPr>
            </a:lvl1pPr>
          </a:lstStyle>
          <a:p>
            <a:r>
              <a:rPr lang="en-US" dirty="0"/>
              <a:t>Title here</a:t>
            </a:r>
          </a:p>
        </p:txBody>
      </p:sp>
      <p:pic>
        <p:nvPicPr>
          <p:cNvPr id="19" name="Picture 18">
            <a:extLst>
              <a:ext uri="{FF2B5EF4-FFF2-40B4-BE49-F238E27FC236}">
                <a16:creationId xmlns:a16="http://schemas.microsoft.com/office/drawing/2014/main" id="{CC5F0900-427D-C54E-8B7E-FE2A4DF859EF}"/>
              </a:ext>
            </a:extLst>
          </p:cNvPr>
          <p:cNvPicPr>
            <a:picLocks noChangeAspect="1"/>
          </p:cNvPicPr>
          <p:nvPr userDrawn="1"/>
        </p:nvPicPr>
        <p:blipFill>
          <a:blip r:embed="rId2"/>
          <a:stretch>
            <a:fillRect/>
          </a:stretch>
        </p:blipFill>
        <p:spPr>
          <a:xfrm>
            <a:off x="482577" y="5825339"/>
            <a:ext cx="1121824" cy="673730"/>
          </a:xfrm>
          <a:prstGeom prst="rect">
            <a:avLst/>
          </a:prstGeom>
        </p:spPr>
      </p:pic>
      <p:sp>
        <p:nvSpPr>
          <p:cNvPr id="13" name="Rectangle 12">
            <a:extLst>
              <a:ext uri="{FF2B5EF4-FFF2-40B4-BE49-F238E27FC236}">
                <a16:creationId xmlns:a16="http://schemas.microsoft.com/office/drawing/2014/main" id="{F01A58E3-4FEB-7F4F-BE0F-B059D67E39B7}"/>
              </a:ext>
            </a:extLst>
          </p:cNvPr>
          <p:cNvSpPr/>
          <p:nvPr userDrawn="1"/>
        </p:nvSpPr>
        <p:spPr>
          <a:xfrm>
            <a:off x="482577" y="459261"/>
            <a:ext cx="66251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4" name="Rectangle 13">
            <a:extLst>
              <a:ext uri="{FF2B5EF4-FFF2-40B4-BE49-F238E27FC236}">
                <a16:creationId xmlns:a16="http://schemas.microsoft.com/office/drawing/2014/main" id="{6F489C5E-01B9-A44F-8C09-25A33D507AB2}"/>
              </a:ext>
            </a:extLst>
          </p:cNvPr>
          <p:cNvSpPr/>
          <p:nvPr userDrawn="1"/>
        </p:nvSpPr>
        <p:spPr>
          <a:xfrm>
            <a:off x="3056046" y="1"/>
            <a:ext cx="240834"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5" name="Rectangle 14">
            <a:extLst>
              <a:ext uri="{FF2B5EF4-FFF2-40B4-BE49-F238E27FC236}">
                <a16:creationId xmlns:a16="http://schemas.microsoft.com/office/drawing/2014/main" id="{945A21D7-8597-D64F-803E-53A5D42A29C3}"/>
              </a:ext>
            </a:extLst>
          </p:cNvPr>
          <p:cNvSpPr/>
          <p:nvPr userDrawn="1"/>
        </p:nvSpPr>
        <p:spPr>
          <a:xfrm>
            <a:off x="3912877" y="1082352"/>
            <a:ext cx="659123"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6" name="Rectangle 15">
            <a:extLst>
              <a:ext uri="{FF2B5EF4-FFF2-40B4-BE49-F238E27FC236}">
                <a16:creationId xmlns:a16="http://schemas.microsoft.com/office/drawing/2014/main" id="{5D850B22-B830-B747-B47D-4A978996033B}"/>
              </a:ext>
            </a:extLst>
          </p:cNvPr>
          <p:cNvSpPr/>
          <p:nvPr userDrawn="1"/>
        </p:nvSpPr>
        <p:spPr>
          <a:xfrm>
            <a:off x="1715605" y="1077545"/>
            <a:ext cx="240834"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Tree>
    <p:extLst>
      <p:ext uri="{BB962C8B-B14F-4D97-AF65-F5344CB8AC3E}">
        <p14:creationId xmlns:p14="http://schemas.microsoft.com/office/powerpoint/2010/main" val="3675394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tellysbil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9144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pic>
        <p:nvPicPr>
          <p:cNvPr id="6" name="Picture 5">
            <a:extLst>
              <a:ext uri="{FF2B5EF4-FFF2-40B4-BE49-F238E27FC236}">
                <a16:creationId xmlns:a16="http://schemas.microsoft.com/office/drawing/2014/main" id="{52725910-2A8E-644C-8AE0-0D8893931115}"/>
              </a:ext>
            </a:extLst>
          </p:cNvPr>
          <p:cNvPicPr>
            <a:picLocks noChangeAspect="1"/>
          </p:cNvPicPr>
          <p:nvPr userDrawn="1"/>
        </p:nvPicPr>
        <p:blipFill>
          <a:blip r:embed="rId2"/>
          <a:stretch>
            <a:fillRect/>
          </a:stretch>
        </p:blipFill>
        <p:spPr>
          <a:xfrm>
            <a:off x="2967923" y="2053644"/>
            <a:ext cx="3208153" cy="2750711"/>
          </a:xfrm>
          <a:prstGeom prst="rect">
            <a:avLst/>
          </a:prstGeom>
        </p:spPr>
      </p:pic>
      <p:sp>
        <p:nvSpPr>
          <p:cNvPr id="9" name="Rectangle 8">
            <a:extLst>
              <a:ext uri="{FF2B5EF4-FFF2-40B4-BE49-F238E27FC236}">
                <a16:creationId xmlns:a16="http://schemas.microsoft.com/office/drawing/2014/main" id="{CF41344B-58B7-C649-BB2F-0F1B47F243D2}"/>
              </a:ext>
            </a:extLst>
          </p:cNvPr>
          <p:cNvSpPr/>
          <p:nvPr userDrawn="1"/>
        </p:nvSpPr>
        <p:spPr>
          <a:xfrm>
            <a:off x="7696004" y="459261"/>
            <a:ext cx="66251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0" name="Rectangle 9">
            <a:extLst>
              <a:ext uri="{FF2B5EF4-FFF2-40B4-BE49-F238E27FC236}">
                <a16:creationId xmlns:a16="http://schemas.microsoft.com/office/drawing/2014/main" id="{BB8C847C-FD7F-FD42-BD44-7CDF1FAB5F87}"/>
              </a:ext>
            </a:extLst>
          </p:cNvPr>
          <p:cNvSpPr/>
          <p:nvPr userDrawn="1"/>
        </p:nvSpPr>
        <p:spPr>
          <a:xfrm>
            <a:off x="5504047" y="1"/>
            <a:ext cx="240834"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1" name="Rectangle 10">
            <a:extLst>
              <a:ext uri="{FF2B5EF4-FFF2-40B4-BE49-F238E27FC236}">
                <a16:creationId xmlns:a16="http://schemas.microsoft.com/office/drawing/2014/main" id="{469446E0-B354-BF41-9A69-98CC87CF9EE0}"/>
              </a:ext>
            </a:extLst>
          </p:cNvPr>
          <p:cNvSpPr/>
          <p:nvPr userDrawn="1"/>
        </p:nvSpPr>
        <p:spPr>
          <a:xfrm>
            <a:off x="1" y="1082352"/>
            <a:ext cx="659123"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2" name="Rectangle 11">
            <a:extLst>
              <a:ext uri="{FF2B5EF4-FFF2-40B4-BE49-F238E27FC236}">
                <a16:creationId xmlns:a16="http://schemas.microsoft.com/office/drawing/2014/main" id="{CE4269DA-C37A-D940-A720-98642AF5CFDB}"/>
              </a:ext>
            </a:extLst>
          </p:cNvPr>
          <p:cNvSpPr/>
          <p:nvPr userDrawn="1"/>
        </p:nvSpPr>
        <p:spPr>
          <a:xfrm>
            <a:off x="2021759" y="1077545"/>
            <a:ext cx="240834"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3" name="Rectangle 12">
            <a:extLst>
              <a:ext uri="{FF2B5EF4-FFF2-40B4-BE49-F238E27FC236}">
                <a16:creationId xmlns:a16="http://schemas.microsoft.com/office/drawing/2014/main" id="{6AA5F1C2-D968-234A-B538-0EFF43A1AED5}"/>
              </a:ext>
            </a:extLst>
          </p:cNvPr>
          <p:cNvSpPr/>
          <p:nvPr userDrawn="1"/>
        </p:nvSpPr>
        <p:spPr>
          <a:xfrm rot="10800000">
            <a:off x="6761159" y="6118534"/>
            <a:ext cx="66251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4" name="Rectangle 13">
            <a:extLst>
              <a:ext uri="{FF2B5EF4-FFF2-40B4-BE49-F238E27FC236}">
                <a16:creationId xmlns:a16="http://schemas.microsoft.com/office/drawing/2014/main" id="{0F562827-34BE-A04E-AE24-AC13E6DB7C89}"/>
              </a:ext>
            </a:extLst>
          </p:cNvPr>
          <p:cNvSpPr/>
          <p:nvPr userDrawn="1"/>
        </p:nvSpPr>
        <p:spPr>
          <a:xfrm rot="10800000">
            <a:off x="3054757" y="6577794"/>
            <a:ext cx="240834"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5" name="Rectangle 14">
            <a:extLst>
              <a:ext uri="{FF2B5EF4-FFF2-40B4-BE49-F238E27FC236}">
                <a16:creationId xmlns:a16="http://schemas.microsoft.com/office/drawing/2014/main" id="{57DC4FF4-C8E8-DB4B-98FF-6684A75F5CC4}"/>
              </a:ext>
            </a:extLst>
          </p:cNvPr>
          <p:cNvSpPr/>
          <p:nvPr userDrawn="1"/>
        </p:nvSpPr>
        <p:spPr>
          <a:xfrm rot="10800000">
            <a:off x="1155079" y="5495444"/>
            <a:ext cx="659123"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6" name="Rectangle 15">
            <a:extLst>
              <a:ext uri="{FF2B5EF4-FFF2-40B4-BE49-F238E27FC236}">
                <a16:creationId xmlns:a16="http://schemas.microsoft.com/office/drawing/2014/main" id="{3896B0C4-03B6-C640-86AD-1224C56F4507}"/>
              </a:ext>
            </a:extLst>
          </p:cNvPr>
          <p:cNvSpPr/>
          <p:nvPr userDrawn="1"/>
        </p:nvSpPr>
        <p:spPr>
          <a:xfrm rot="10800000">
            <a:off x="8903166" y="5500250"/>
            <a:ext cx="240834"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Tree>
    <p:extLst>
      <p:ext uri="{BB962C8B-B14F-4D97-AF65-F5344CB8AC3E}">
        <p14:creationId xmlns:p14="http://schemas.microsoft.com/office/powerpoint/2010/main" val="850390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ittellysbil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00D4C1-CA83-924C-ACF6-7A56C964A98E}"/>
              </a:ext>
            </a:extLst>
          </p:cNvPr>
          <p:cNvPicPr>
            <a:picLocks noChangeAspect="1"/>
          </p:cNvPicPr>
          <p:nvPr userDrawn="1"/>
        </p:nvPicPr>
        <p:blipFill>
          <a:blip r:embed="rId2"/>
          <a:stretch>
            <a:fillRect/>
          </a:stretch>
        </p:blipFill>
        <p:spPr>
          <a:xfrm>
            <a:off x="482575" y="5826626"/>
            <a:ext cx="1121825" cy="673730"/>
          </a:xfrm>
          <a:prstGeom prst="rect">
            <a:avLst/>
          </a:prstGeom>
        </p:spPr>
      </p:pic>
      <p:sp>
        <p:nvSpPr>
          <p:cNvPr id="8" name="Subtitle 2">
            <a:extLst>
              <a:ext uri="{FF2B5EF4-FFF2-40B4-BE49-F238E27FC236}">
                <a16:creationId xmlns:a16="http://schemas.microsoft.com/office/drawing/2014/main" id="{4F097DB4-7D69-F446-9FAB-5641F169DD51}"/>
              </a:ext>
            </a:extLst>
          </p:cNvPr>
          <p:cNvSpPr>
            <a:spLocks noGrp="1"/>
          </p:cNvSpPr>
          <p:nvPr>
            <p:ph type="subTitle" idx="1"/>
          </p:nvPr>
        </p:nvSpPr>
        <p:spPr>
          <a:xfrm>
            <a:off x="482577" y="3886159"/>
            <a:ext cx="8420590" cy="417758"/>
          </a:xfrm>
        </p:spPr>
        <p:txBody>
          <a:bodyPr>
            <a:normAutofit/>
          </a:bodyPr>
          <a:lstStyle>
            <a:lvl1pPr marL="0" indent="0" algn="l">
              <a:lnSpc>
                <a:spcPct val="112000"/>
              </a:lnSpc>
              <a:spcBef>
                <a:spcPts val="0"/>
              </a:spcBef>
              <a:spcAft>
                <a:spcPts val="0"/>
              </a:spcAft>
              <a:buNone/>
              <a:defRPr sz="1200">
                <a:solidFill>
                  <a:srgbClr val="132856"/>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9" name="Plassholder for tekst 8">
            <a:extLst>
              <a:ext uri="{FF2B5EF4-FFF2-40B4-BE49-F238E27FC236}">
                <a16:creationId xmlns:a16="http://schemas.microsoft.com/office/drawing/2014/main" id="{32FDEDD4-3C78-3343-9A10-1A3EE7C62945}"/>
              </a:ext>
            </a:extLst>
          </p:cNvPr>
          <p:cNvSpPr>
            <a:spLocks noGrp="1"/>
          </p:cNvSpPr>
          <p:nvPr>
            <p:ph type="body" sz="quarter" idx="13" hasCustomPrompt="1"/>
          </p:nvPr>
        </p:nvSpPr>
        <p:spPr>
          <a:xfrm>
            <a:off x="482577" y="3056502"/>
            <a:ext cx="8420590" cy="744996"/>
          </a:xfrm>
        </p:spPr>
        <p:txBody>
          <a:bodyPr anchor="t">
            <a:normAutofit/>
          </a:bodyPr>
          <a:lstStyle>
            <a:lvl1pPr marL="0" indent="0">
              <a:buFontTx/>
              <a:buNone/>
              <a:defRPr sz="4200" b="1" i="0">
                <a:solidFill>
                  <a:srgbClr val="132856"/>
                </a:solidFill>
                <a:latin typeface="Franklin Gothic Demi" panose="020B0603020102020204" pitchFamily="34" charset="0"/>
              </a:defRPr>
            </a:lvl1pPr>
          </a:lstStyle>
          <a:p>
            <a:r>
              <a:rPr lang="en-US" dirty="0"/>
              <a:t>Title here</a:t>
            </a:r>
          </a:p>
        </p:txBody>
      </p:sp>
      <p:sp>
        <p:nvSpPr>
          <p:cNvPr id="37" name="Rectangle 36">
            <a:extLst>
              <a:ext uri="{FF2B5EF4-FFF2-40B4-BE49-F238E27FC236}">
                <a16:creationId xmlns:a16="http://schemas.microsoft.com/office/drawing/2014/main" id="{0596C43E-9D9E-1D41-B0B3-CD0EB024A5E4}"/>
              </a:ext>
            </a:extLst>
          </p:cNvPr>
          <p:cNvSpPr/>
          <p:nvPr userDrawn="1"/>
        </p:nvSpPr>
        <p:spPr>
          <a:xfrm>
            <a:off x="2446" y="459261"/>
            <a:ext cx="662510"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38" name="Rectangle 37">
            <a:extLst>
              <a:ext uri="{FF2B5EF4-FFF2-40B4-BE49-F238E27FC236}">
                <a16:creationId xmlns:a16="http://schemas.microsoft.com/office/drawing/2014/main" id="{C29B5521-C2A3-A441-B999-F2447A458EAF}"/>
              </a:ext>
            </a:extLst>
          </p:cNvPr>
          <p:cNvSpPr/>
          <p:nvPr userDrawn="1"/>
        </p:nvSpPr>
        <p:spPr>
          <a:xfrm>
            <a:off x="2613209" y="1"/>
            <a:ext cx="240834"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40" name="Rectangle 39">
            <a:extLst>
              <a:ext uri="{FF2B5EF4-FFF2-40B4-BE49-F238E27FC236}">
                <a16:creationId xmlns:a16="http://schemas.microsoft.com/office/drawing/2014/main" id="{EB866F8D-7F58-C141-BC3E-5DBF3CA36587}"/>
              </a:ext>
            </a:extLst>
          </p:cNvPr>
          <p:cNvSpPr/>
          <p:nvPr userDrawn="1"/>
        </p:nvSpPr>
        <p:spPr>
          <a:xfrm>
            <a:off x="8903166" y="1077545"/>
            <a:ext cx="240834"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45" name="TextBox 44">
            <a:extLst>
              <a:ext uri="{FF2B5EF4-FFF2-40B4-BE49-F238E27FC236}">
                <a16:creationId xmlns:a16="http://schemas.microsoft.com/office/drawing/2014/main" id="{8769D740-F336-9140-824F-BE835F2B8E3D}"/>
              </a:ext>
            </a:extLst>
          </p:cNvPr>
          <p:cNvSpPr txBox="1"/>
          <p:nvPr userDrawn="1"/>
        </p:nvSpPr>
        <p:spPr>
          <a:xfrm>
            <a:off x="3859823" y="5808678"/>
            <a:ext cx="4801601" cy="553998"/>
          </a:xfrm>
          <a:prstGeom prst="rect">
            <a:avLst/>
          </a:prstGeom>
          <a:noFill/>
        </p:spPr>
        <p:txBody>
          <a:bodyPr wrap="square" rtlCol="0">
            <a:spAutoFit/>
          </a:bodyPr>
          <a:lstStyle/>
          <a:p>
            <a:pPr algn="r"/>
            <a:r>
              <a:rPr lang="nb-NO" sz="1500" b="0" i="0" kern="1200" dirty="0">
                <a:solidFill>
                  <a:srgbClr val="002157"/>
                </a:solidFill>
                <a:effectLst/>
                <a:latin typeface="+mj-lt"/>
                <a:ea typeface="+mn-ea"/>
                <a:cs typeface="+mn-cs"/>
              </a:rPr>
              <a:t>The global standard for </a:t>
            </a:r>
            <a:r>
              <a:rPr lang="nb-NO" sz="1500" b="0" i="0" kern="1200" dirty="0" err="1">
                <a:solidFill>
                  <a:srgbClr val="002157"/>
                </a:solidFill>
                <a:effectLst/>
                <a:latin typeface="+mj-lt"/>
                <a:ea typeface="+mn-ea"/>
                <a:cs typeface="+mn-cs"/>
              </a:rPr>
              <a:t>the</a:t>
            </a:r>
            <a:r>
              <a:rPr lang="nb-NO" sz="1500" b="0" i="0" kern="1200" dirty="0">
                <a:solidFill>
                  <a:srgbClr val="002157"/>
                </a:solidFill>
                <a:effectLst/>
                <a:latin typeface="+mj-lt"/>
                <a:ea typeface="+mn-ea"/>
                <a:cs typeface="+mn-cs"/>
              </a:rPr>
              <a:t> </a:t>
            </a:r>
            <a:r>
              <a:rPr lang="nb-NO" sz="1500" b="0" i="0" kern="1200" dirty="0" err="1">
                <a:solidFill>
                  <a:srgbClr val="002157"/>
                </a:solidFill>
                <a:effectLst/>
                <a:latin typeface="+mj-lt"/>
                <a:ea typeface="+mn-ea"/>
                <a:cs typeface="+mn-cs"/>
              </a:rPr>
              <a:t>good</a:t>
            </a:r>
            <a:r>
              <a:rPr lang="nb-NO" sz="1500" b="0" i="0" kern="1200" dirty="0">
                <a:solidFill>
                  <a:srgbClr val="002157"/>
                </a:solidFill>
                <a:effectLst/>
                <a:latin typeface="+mj-lt"/>
                <a:ea typeface="+mn-ea"/>
                <a:cs typeface="+mn-cs"/>
              </a:rPr>
              <a:t> </a:t>
            </a:r>
            <a:r>
              <a:rPr lang="nb-NO" sz="1500" b="0" i="0" kern="1200" dirty="0" err="1">
                <a:solidFill>
                  <a:srgbClr val="002157"/>
                </a:solidFill>
                <a:effectLst/>
                <a:latin typeface="+mj-lt"/>
                <a:ea typeface="+mn-ea"/>
                <a:cs typeface="+mn-cs"/>
              </a:rPr>
              <a:t>governance</a:t>
            </a:r>
            <a:br>
              <a:rPr lang="nb-NO" sz="1500" b="0" i="0" kern="1200" dirty="0">
                <a:solidFill>
                  <a:srgbClr val="002157"/>
                </a:solidFill>
                <a:effectLst/>
                <a:latin typeface="+mj-lt"/>
                <a:ea typeface="+mn-ea"/>
                <a:cs typeface="+mn-cs"/>
              </a:rPr>
            </a:br>
            <a:r>
              <a:rPr lang="nb-NO" sz="1500" b="0" i="0" kern="1200" dirty="0" err="1">
                <a:solidFill>
                  <a:srgbClr val="002157"/>
                </a:solidFill>
                <a:effectLst/>
                <a:latin typeface="+mj-lt"/>
                <a:ea typeface="+mn-ea"/>
                <a:cs typeface="+mn-cs"/>
              </a:rPr>
              <a:t>of</a:t>
            </a:r>
            <a:r>
              <a:rPr lang="nb-NO" sz="1500" b="0" i="0" kern="1200" dirty="0">
                <a:solidFill>
                  <a:srgbClr val="002157"/>
                </a:solidFill>
                <a:effectLst/>
                <a:latin typeface="+mj-lt"/>
                <a:ea typeface="+mn-ea"/>
                <a:cs typeface="+mn-cs"/>
              </a:rPr>
              <a:t> </a:t>
            </a:r>
            <a:r>
              <a:rPr lang="nb-NO" sz="1500" b="0" i="0" kern="1200" dirty="0" err="1">
                <a:solidFill>
                  <a:srgbClr val="002157"/>
                </a:solidFill>
                <a:effectLst/>
                <a:latin typeface="+mj-lt"/>
                <a:ea typeface="+mn-ea"/>
                <a:cs typeface="+mn-cs"/>
              </a:rPr>
              <a:t>oil</a:t>
            </a:r>
            <a:r>
              <a:rPr lang="nb-NO" sz="1500" b="0" i="0" kern="1200" dirty="0">
                <a:solidFill>
                  <a:srgbClr val="002157"/>
                </a:solidFill>
                <a:effectLst/>
                <a:latin typeface="+mj-lt"/>
                <a:ea typeface="+mn-ea"/>
                <a:cs typeface="+mn-cs"/>
              </a:rPr>
              <a:t>, gas and mineral </a:t>
            </a:r>
            <a:r>
              <a:rPr lang="nb-NO" sz="1500" b="0" i="0" kern="1200" dirty="0" err="1">
                <a:solidFill>
                  <a:srgbClr val="002157"/>
                </a:solidFill>
                <a:effectLst/>
                <a:latin typeface="+mj-lt"/>
                <a:ea typeface="+mn-ea"/>
                <a:cs typeface="+mn-cs"/>
              </a:rPr>
              <a:t>resources</a:t>
            </a:r>
            <a:r>
              <a:rPr lang="nb-NO" sz="1500" b="0" i="0" kern="1200" dirty="0">
                <a:solidFill>
                  <a:srgbClr val="002157"/>
                </a:solidFill>
                <a:effectLst/>
                <a:latin typeface="+mj-lt"/>
                <a:ea typeface="+mn-ea"/>
                <a:cs typeface="+mn-cs"/>
              </a:rPr>
              <a:t>.</a:t>
            </a:r>
            <a:endParaRPr lang="nb-NO" sz="1500" b="0" i="0" dirty="0">
              <a:solidFill>
                <a:srgbClr val="002157"/>
              </a:solidFill>
              <a:latin typeface="+mj-lt"/>
            </a:endParaRPr>
          </a:p>
        </p:txBody>
      </p:sp>
      <p:sp>
        <p:nvSpPr>
          <p:cNvPr id="46" name="Rectangle 45">
            <a:extLst>
              <a:ext uri="{FF2B5EF4-FFF2-40B4-BE49-F238E27FC236}">
                <a16:creationId xmlns:a16="http://schemas.microsoft.com/office/drawing/2014/main" id="{6BF01A5C-F0D7-7343-90AC-D12336C68785}"/>
              </a:ext>
            </a:extLst>
          </p:cNvPr>
          <p:cNvSpPr/>
          <p:nvPr userDrawn="1"/>
        </p:nvSpPr>
        <p:spPr>
          <a:xfrm>
            <a:off x="5633280" y="1082352"/>
            <a:ext cx="659123"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Tree>
    <p:extLst>
      <p:ext uri="{BB962C8B-B14F-4D97-AF65-F5344CB8AC3E}">
        <p14:creationId xmlns:p14="http://schemas.microsoft.com/office/powerpoint/2010/main" val="3187363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tellysbilde">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6CE0DCDA-C0F7-D54F-AF4E-9DA03B4CC237}"/>
              </a:ext>
            </a:extLst>
          </p:cNvPr>
          <p:cNvSpPr>
            <a:spLocks noGrp="1"/>
          </p:cNvSpPr>
          <p:nvPr>
            <p:ph type="subTitle" idx="1"/>
          </p:nvPr>
        </p:nvSpPr>
        <p:spPr>
          <a:xfrm>
            <a:off x="482577" y="3886159"/>
            <a:ext cx="3533993" cy="417758"/>
          </a:xfrm>
        </p:spPr>
        <p:txBody>
          <a:bodyPr>
            <a:normAutofit/>
          </a:bodyPr>
          <a:lstStyle>
            <a:lvl1pPr marL="0" indent="0" algn="l">
              <a:lnSpc>
                <a:spcPct val="112000"/>
              </a:lnSpc>
              <a:spcBef>
                <a:spcPts val="0"/>
              </a:spcBef>
              <a:spcAft>
                <a:spcPts val="0"/>
              </a:spcAft>
              <a:buNone/>
              <a:defRPr sz="1200">
                <a:solidFill>
                  <a:srgbClr val="132856"/>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Plassholder for tekst 8">
            <a:extLst>
              <a:ext uri="{FF2B5EF4-FFF2-40B4-BE49-F238E27FC236}">
                <a16:creationId xmlns:a16="http://schemas.microsoft.com/office/drawing/2014/main" id="{A60C8AA2-1499-8444-9FA4-1DFFBBDF809F}"/>
              </a:ext>
            </a:extLst>
          </p:cNvPr>
          <p:cNvSpPr>
            <a:spLocks noGrp="1"/>
          </p:cNvSpPr>
          <p:nvPr>
            <p:ph type="body" sz="quarter" idx="13" hasCustomPrompt="1"/>
          </p:nvPr>
        </p:nvSpPr>
        <p:spPr>
          <a:xfrm>
            <a:off x="482577" y="3056502"/>
            <a:ext cx="3533993" cy="744996"/>
          </a:xfrm>
        </p:spPr>
        <p:txBody>
          <a:bodyPr anchor="t">
            <a:normAutofit/>
          </a:bodyPr>
          <a:lstStyle>
            <a:lvl1pPr marL="0" indent="0">
              <a:buFontTx/>
              <a:buNone/>
              <a:defRPr sz="4200" b="1" i="0">
                <a:solidFill>
                  <a:srgbClr val="132856"/>
                </a:solidFill>
                <a:latin typeface="Franklin Gothic Demi" panose="020B0603020102020204" pitchFamily="34" charset="0"/>
              </a:defRPr>
            </a:lvl1pPr>
          </a:lstStyle>
          <a:p>
            <a:r>
              <a:rPr lang="en-US" dirty="0"/>
              <a:t>Title here</a:t>
            </a:r>
          </a:p>
        </p:txBody>
      </p:sp>
      <p:sp>
        <p:nvSpPr>
          <p:cNvPr id="7" name="Plassholder for bilde 7">
            <a:extLst>
              <a:ext uri="{FF2B5EF4-FFF2-40B4-BE49-F238E27FC236}">
                <a16:creationId xmlns:a16="http://schemas.microsoft.com/office/drawing/2014/main" id="{CBBB60AB-D187-B94C-89DD-226E326D11DD}"/>
              </a:ext>
            </a:extLst>
          </p:cNvPr>
          <p:cNvSpPr>
            <a:spLocks noGrp="1"/>
          </p:cNvSpPr>
          <p:nvPr>
            <p:ph type="pic" sz="quarter" idx="14"/>
          </p:nvPr>
        </p:nvSpPr>
        <p:spPr>
          <a:xfrm>
            <a:off x="4572000" y="1"/>
            <a:ext cx="4572000" cy="6857999"/>
          </a:xfrm>
        </p:spPr>
        <p:txBody>
          <a:bodyPr/>
          <a:lstStyle/>
          <a:p>
            <a:endParaRPr lang="en-US" dirty="0"/>
          </a:p>
        </p:txBody>
      </p:sp>
      <p:pic>
        <p:nvPicPr>
          <p:cNvPr id="12" name="Picture 11">
            <a:extLst>
              <a:ext uri="{FF2B5EF4-FFF2-40B4-BE49-F238E27FC236}">
                <a16:creationId xmlns:a16="http://schemas.microsoft.com/office/drawing/2014/main" id="{5700C876-71FD-7C45-80C5-76C71DFC4D63}"/>
              </a:ext>
            </a:extLst>
          </p:cNvPr>
          <p:cNvPicPr>
            <a:picLocks noChangeAspect="1"/>
          </p:cNvPicPr>
          <p:nvPr userDrawn="1"/>
        </p:nvPicPr>
        <p:blipFill>
          <a:blip r:embed="rId2"/>
          <a:stretch>
            <a:fillRect/>
          </a:stretch>
        </p:blipFill>
        <p:spPr>
          <a:xfrm>
            <a:off x="482575" y="5826626"/>
            <a:ext cx="1121825" cy="673730"/>
          </a:xfrm>
          <a:prstGeom prst="rect">
            <a:avLst/>
          </a:prstGeom>
        </p:spPr>
      </p:pic>
      <p:sp>
        <p:nvSpPr>
          <p:cNvPr id="18" name="Rectangle 17">
            <a:extLst>
              <a:ext uri="{FF2B5EF4-FFF2-40B4-BE49-F238E27FC236}">
                <a16:creationId xmlns:a16="http://schemas.microsoft.com/office/drawing/2014/main" id="{22C2A41E-824E-C949-AF2A-1CAFA124388F}"/>
              </a:ext>
            </a:extLst>
          </p:cNvPr>
          <p:cNvSpPr/>
          <p:nvPr userDrawn="1"/>
        </p:nvSpPr>
        <p:spPr>
          <a:xfrm>
            <a:off x="2446" y="459261"/>
            <a:ext cx="662510"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9" name="Rectangle 18">
            <a:extLst>
              <a:ext uri="{FF2B5EF4-FFF2-40B4-BE49-F238E27FC236}">
                <a16:creationId xmlns:a16="http://schemas.microsoft.com/office/drawing/2014/main" id="{DC998A1A-FD10-F24F-9824-FA4018CAF4FB}"/>
              </a:ext>
            </a:extLst>
          </p:cNvPr>
          <p:cNvSpPr/>
          <p:nvPr userDrawn="1"/>
        </p:nvSpPr>
        <p:spPr>
          <a:xfrm>
            <a:off x="2613209" y="1"/>
            <a:ext cx="240834"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20" name="Rectangle 19">
            <a:extLst>
              <a:ext uri="{FF2B5EF4-FFF2-40B4-BE49-F238E27FC236}">
                <a16:creationId xmlns:a16="http://schemas.microsoft.com/office/drawing/2014/main" id="{41C024B3-2786-E946-837A-A9623899FAAC}"/>
              </a:ext>
            </a:extLst>
          </p:cNvPr>
          <p:cNvSpPr/>
          <p:nvPr userDrawn="1"/>
        </p:nvSpPr>
        <p:spPr>
          <a:xfrm>
            <a:off x="3912877" y="1082352"/>
            <a:ext cx="659123"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21" name="Rectangle 20">
            <a:extLst>
              <a:ext uri="{FF2B5EF4-FFF2-40B4-BE49-F238E27FC236}">
                <a16:creationId xmlns:a16="http://schemas.microsoft.com/office/drawing/2014/main" id="{052E1013-46BC-F648-8C7F-359A428369FB}"/>
              </a:ext>
            </a:extLst>
          </p:cNvPr>
          <p:cNvSpPr/>
          <p:nvPr userDrawn="1"/>
        </p:nvSpPr>
        <p:spPr>
          <a:xfrm>
            <a:off x="1674792" y="1077545"/>
            <a:ext cx="240834"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Tree>
    <p:extLst>
      <p:ext uri="{BB962C8B-B14F-4D97-AF65-F5344CB8AC3E}">
        <p14:creationId xmlns:p14="http://schemas.microsoft.com/office/powerpoint/2010/main" val="4281608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tellysbil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pic>
        <p:nvPicPr>
          <p:cNvPr id="4" name="Picture 3">
            <a:extLst>
              <a:ext uri="{FF2B5EF4-FFF2-40B4-BE49-F238E27FC236}">
                <a16:creationId xmlns:a16="http://schemas.microsoft.com/office/drawing/2014/main" id="{7EB629E4-6460-A14A-9BC9-0B8BB909E3B7}"/>
              </a:ext>
            </a:extLst>
          </p:cNvPr>
          <p:cNvPicPr>
            <a:picLocks noChangeAspect="1"/>
          </p:cNvPicPr>
          <p:nvPr userDrawn="1"/>
        </p:nvPicPr>
        <p:blipFill>
          <a:blip r:embed="rId2"/>
          <a:stretch>
            <a:fillRect/>
          </a:stretch>
        </p:blipFill>
        <p:spPr>
          <a:xfrm>
            <a:off x="2967923" y="2053644"/>
            <a:ext cx="3208153" cy="2750711"/>
          </a:xfrm>
          <a:prstGeom prst="rect">
            <a:avLst/>
          </a:prstGeom>
        </p:spPr>
      </p:pic>
      <p:sp>
        <p:nvSpPr>
          <p:cNvPr id="23" name="Rectangle 22">
            <a:extLst>
              <a:ext uri="{FF2B5EF4-FFF2-40B4-BE49-F238E27FC236}">
                <a16:creationId xmlns:a16="http://schemas.microsoft.com/office/drawing/2014/main" id="{41CD7BD5-931D-E541-8629-0F1E0B04D6E8}"/>
              </a:ext>
            </a:extLst>
          </p:cNvPr>
          <p:cNvSpPr/>
          <p:nvPr userDrawn="1"/>
        </p:nvSpPr>
        <p:spPr>
          <a:xfrm>
            <a:off x="2446" y="459261"/>
            <a:ext cx="662510"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24" name="Rectangle 23">
            <a:extLst>
              <a:ext uri="{FF2B5EF4-FFF2-40B4-BE49-F238E27FC236}">
                <a16:creationId xmlns:a16="http://schemas.microsoft.com/office/drawing/2014/main" id="{8C5115EB-A749-CB40-ABA6-675F3CD2977F}"/>
              </a:ext>
            </a:extLst>
          </p:cNvPr>
          <p:cNvSpPr/>
          <p:nvPr userDrawn="1"/>
        </p:nvSpPr>
        <p:spPr>
          <a:xfrm>
            <a:off x="2613209" y="1"/>
            <a:ext cx="240834"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25" name="Rectangle 24">
            <a:extLst>
              <a:ext uri="{FF2B5EF4-FFF2-40B4-BE49-F238E27FC236}">
                <a16:creationId xmlns:a16="http://schemas.microsoft.com/office/drawing/2014/main" id="{FA5CD8DD-12D1-4B4A-9238-1196CE17BCCA}"/>
              </a:ext>
            </a:extLst>
          </p:cNvPr>
          <p:cNvSpPr/>
          <p:nvPr userDrawn="1"/>
        </p:nvSpPr>
        <p:spPr>
          <a:xfrm>
            <a:off x="5633280" y="1082352"/>
            <a:ext cx="659123"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26" name="Rectangle 25">
            <a:extLst>
              <a:ext uri="{FF2B5EF4-FFF2-40B4-BE49-F238E27FC236}">
                <a16:creationId xmlns:a16="http://schemas.microsoft.com/office/drawing/2014/main" id="{05A3E740-DD37-9245-BD7A-8401CE3A6154}"/>
              </a:ext>
            </a:extLst>
          </p:cNvPr>
          <p:cNvSpPr/>
          <p:nvPr userDrawn="1"/>
        </p:nvSpPr>
        <p:spPr>
          <a:xfrm>
            <a:off x="8903166" y="1077545"/>
            <a:ext cx="240834"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31" name="Rectangle 30">
            <a:extLst>
              <a:ext uri="{FF2B5EF4-FFF2-40B4-BE49-F238E27FC236}">
                <a16:creationId xmlns:a16="http://schemas.microsoft.com/office/drawing/2014/main" id="{A09B745A-5D26-C047-A9C7-9C5BEFF193A1}"/>
              </a:ext>
            </a:extLst>
          </p:cNvPr>
          <p:cNvSpPr/>
          <p:nvPr userDrawn="1"/>
        </p:nvSpPr>
        <p:spPr>
          <a:xfrm rot="10800000">
            <a:off x="8481490" y="6118531"/>
            <a:ext cx="662510"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32" name="Rectangle 31">
            <a:extLst>
              <a:ext uri="{FF2B5EF4-FFF2-40B4-BE49-F238E27FC236}">
                <a16:creationId xmlns:a16="http://schemas.microsoft.com/office/drawing/2014/main" id="{80EE9FA9-A327-6248-967F-893ADCB92D87}"/>
              </a:ext>
            </a:extLst>
          </p:cNvPr>
          <p:cNvSpPr/>
          <p:nvPr userDrawn="1"/>
        </p:nvSpPr>
        <p:spPr>
          <a:xfrm rot="10800000">
            <a:off x="6292403" y="6577791"/>
            <a:ext cx="240834"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33" name="Rectangle 32">
            <a:extLst>
              <a:ext uri="{FF2B5EF4-FFF2-40B4-BE49-F238E27FC236}">
                <a16:creationId xmlns:a16="http://schemas.microsoft.com/office/drawing/2014/main" id="{C5F2C8DD-E55E-5E49-8657-720F9A9D4DF2}"/>
              </a:ext>
            </a:extLst>
          </p:cNvPr>
          <p:cNvSpPr/>
          <p:nvPr userDrawn="1"/>
        </p:nvSpPr>
        <p:spPr>
          <a:xfrm rot="10800000">
            <a:off x="3214321" y="5495440"/>
            <a:ext cx="659123"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34" name="Rectangle 33">
            <a:extLst>
              <a:ext uri="{FF2B5EF4-FFF2-40B4-BE49-F238E27FC236}">
                <a16:creationId xmlns:a16="http://schemas.microsoft.com/office/drawing/2014/main" id="{269BC6AF-5607-7D45-B183-9BDF4622ED45}"/>
              </a:ext>
            </a:extLst>
          </p:cNvPr>
          <p:cNvSpPr/>
          <p:nvPr userDrawn="1"/>
        </p:nvSpPr>
        <p:spPr>
          <a:xfrm rot="10800000">
            <a:off x="2446" y="5500247"/>
            <a:ext cx="240834"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Tree>
    <p:extLst>
      <p:ext uri="{BB962C8B-B14F-4D97-AF65-F5344CB8AC3E}">
        <p14:creationId xmlns:p14="http://schemas.microsoft.com/office/powerpoint/2010/main" val="257350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tel og innhold">
    <p:spTree>
      <p:nvGrpSpPr>
        <p:cNvPr id="1" name=""/>
        <p:cNvGrpSpPr/>
        <p:nvPr/>
      </p:nvGrpSpPr>
      <p:grpSpPr>
        <a:xfrm>
          <a:off x="0" y="0"/>
          <a:ext cx="0" cy="0"/>
          <a:chOff x="0" y="0"/>
          <a:chExt cx="0" cy="0"/>
        </a:xfrm>
      </p:grpSpPr>
      <p:sp>
        <p:nvSpPr>
          <p:cNvPr id="9" name="Plassholder for tekst 8">
            <a:extLst>
              <a:ext uri="{FF2B5EF4-FFF2-40B4-BE49-F238E27FC236}">
                <a16:creationId xmlns:a16="http://schemas.microsoft.com/office/drawing/2014/main" id="{19C52459-D2B3-C546-9363-E84D342AFB7D}"/>
              </a:ext>
            </a:extLst>
          </p:cNvPr>
          <p:cNvSpPr>
            <a:spLocks noGrp="1"/>
          </p:cNvSpPr>
          <p:nvPr>
            <p:ph type="body" sz="quarter" idx="13" hasCustomPrompt="1"/>
          </p:nvPr>
        </p:nvSpPr>
        <p:spPr>
          <a:xfrm>
            <a:off x="482110" y="1194998"/>
            <a:ext cx="3533993" cy="744996"/>
          </a:xfrm>
        </p:spPr>
        <p:txBody>
          <a:bodyPr anchor="t">
            <a:normAutofit/>
          </a:bodyPr>
          <a:lstStyle>
            <a:lvl1pPr marL="0" indent="0">
              <a:buFontTx/>
              <a:buNone/>
              <a:defRPr sz="3000" b="1" i="0">
                <a:latin typeface="Franklin Gothic Demi" panose="020B0603020102020204" pitchFamily="34" charset="0"/>
              </a:defRPr>
            </a:lvl1pPr>
          </a:lstStyle>
          <a:p>
            <a:r>
              <a:rPr lang="en-US" dirty="0"/>
              <a:t>Title here</a:t>
            </a:r>
          </a:p>
        </p:txBody>
      </p:sp>
      <p:sp>
        <p:nvSpPr>
          <p:cNvPr id="11" name="Plassholder for innhold 10">
            <a:extLst>
              <a:ext uri="{FF2B5EF4-FFF2-40B4-BE49-F238E27FC236}">
                <a16:creationId xmlns:a16="http://schemas.microsoft.com/office/drawing/2014/main" id="{99D48276-482E-1945-ADE2-ADEE49552A34}"/>
              </a:ext>
            </a:extLst>
          </p:cNvPr>
          <p:cNvSpPr>
            <a:spLocks noGrp="1"/>
          </p:cNvSpPr>
          <p:nvPr>
            <p:ph sz="quarter" idx="14"/>
          </p:nvPr>
        </p:nvSpPr>
        <p:spPr>
          <a:xfrm>
            <a:off x="482109" y="2019792"/>
            <a:ext cx="3534461" cy="2338388"/>
          </a:xfrm>
        </p:spPr>
        <p:txBody>
          <a:bodyPr/>
          <a:lstStyle/>
          <a:p>
            <a:pPr lvl="0"/>
            <a:r>
              <a:rPr lang="en-US"/>
              <a:t>Edit Master text styles</a:t>
            </a:r>
          </a:p>
        </p:txBody>
      </p:sp>
      <p:sp>
        <p:nvSpPr>
          <p:cNvPr id="13" name="Plassholder for bilde 12">
            <a:extLst>
              <a:ext uri="{FF2B5EF4-FFF2-40B4-BE49-F238E27FC236}">
                <a16:creationId xmlns:a16="http://schemas.microsoft.com/office/drawing/2014/main" id="{50554C5D-EF36-E249-B10A-0FB9A042CFC8}"/>
              </a:ext>
            </a:extLst>
          </p:cNvPr>
          <p:cNvSpPr>
            <a:spLocks noGrp="1"/>
          </p:cNvSpPr>
          <p:nvPr>
            <p:ph type="pic" sz="quarter" idx="15"/>
          </p:nvPr>
        </p:nvSpPr>
        <p:spPr>
          <a:xfrm>
            <a:off x="4807670" y="1194998"/>
            <a:ext cx="4336329" cy="4781596"/>
          </a:xfrm>
        </p:spPr>
        <p:txBody>
          <a:bodyPr/>
          <a:lstStyle/>
          <a:p>
            <a:r>
              <a:rPr lang="en-US" dirty="0"/>
              <a:t>Click icon to add picture</a:t>
            </a:r>
          </a:p>
        </p:txBody>
      </p:sp>
      <p:pic>
        <p:nvPicPr>
          <p:cNvPr id="25" name="Picture 24">
            <a:extLst>
              <a:ext uri="{FF2B5EF4-FFF2-40B4-BE49-F238E27FC236}">
                <a16:creationId xmlns:a16="http://schemas.microsoft.com/office/drawing/2014/main" id="{F6B3055C-3316-D645-ADCA-DEB8B4F59F07}"/>
              </a:ext>
            </a:extLst>
          </p:cNvPr>
          <p:cNvPicPr>
            <a:picLocks noChangeAspect="1"/>
          </p:cNvPicPr>
          <p:nvPr userDrawn="1"/>
        </p:nvPicPr>
        <p:blipFill>
          <a:blip r:embed="rId2"/>
          <a:stretch>
            <a:fillRect/>
          </a:stretch>
        </p:blipFill>
        <p:spPr>
          <a:xfrm>
            <a:off x="482575" y="5826626"/>
            <a:ext cx="1121825" cy="673730"/>
          </a:xfrm>
          <a:prstGeom prst="rect">
            <a:avLst/>
          </a:prstGeom>
        </p:spPr>
      </p:pic>
      <p:sp>
        <p:nvSpPr>
          <p:cNvPr id="30" name="Date Placeholder 3">
            <a:extLst>
              <a:ext uri="{FF2B5EF4-FFF2-40B4-BE49-F238E27FC236}">
                <a16:creationId xmlns:a16="http://schemas.microsoft.com/office/drawing/2014/main" id="{88854686-49CF-2044-8971-F5576D049B1B}"/>
              </a:ext>
            </a:extLst>
          </p:cNvPr>
          <p:cNvSpPr>
            <a:spLocks noGrp="1"/>
          </p:cNvSpPr>
          <p:nvPr>
            <p:ph type="dt" sz="half" idx="2"/>
          </p:nvPr>
        </p:nvSpPr>
        <p:spPr>
          <a:xfrm>
            <a:off x="482576" y="6453386"/>
            <a:ext cx="903429" cy="404614"/>
          </a:xfrm>
          <a:prstGeom prst="rect">
            <a:avLst/>
          </a:prstGeom>
        </p:spPr>
        <p:txBody>
          <a:bodyPr vert="horz" lIns="91440" tIns="45720" rIns="91440" bIns="45720" rtlCol="0" anchor="ctr"/>
          <a:lstStyle>
            <a:lvl1pPr algn="l">
              <a:defRPr sz="750" baseline="0">
                <a:solidFill>
                  <a:srgbClr val="132856"/>
                </a:solidFill>
                <a:latin typeface="+mn-lt"/>
              </a:defRPr>
            </a:lvl1pPr>
          </a:lstStyle>
          <a:p>
            <a:fld id="{87DE6118-2437-4B30-8E3C-4D2BE6020583}" type="datetimeFigureOut">
              <a:rPr lang="en-US" smtClean="0"/>
              <a:pPr/>
              <a:t>8/5/2019</a:t>
            </a:fld>
            <a:endParaRPr lang="en-US" dirty="0"/>
          </a:p>
        </p:txBody>
      </p:sp>
      <p:sp>
        <p:nvSpPr>
          <p:cNvPr id="31" name="Footer Placeholder 4">
            <a:extLst>
              <a:ext uri="{FF2B5EF4-FFF2-40B4-BE49-F238E27FC236}">
                <a16:creationId xmlns:a16="http://schemas.microsoft.com/office/drawing/2014/main" id="{464EEBCF-38E5-AD4B-8659-D88B8DD95B4C}"/>
              </a:ext>
            </a:extLst>
          </p:cNvPr>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750" baseline="0">
                <a:solidFill>
                  <a:srgbClr val="132856"/>
                </a:solidFill>
                <a:latin typeface="+mn-lt"/>
              </a:defRPr>
            </a:lvl1pPr>
          </a:lstStyle>
          <a:p>
            <a:endParaRPr lang="en-US" dirty="0"/>
          </a:p>
        </p:txBody>
      </p:sp>
      <p:sp>
        <p:nvSpPr>
          <p:cNvPr id="32" name="Slide Number Placeholder 5">
            <a:extLst>
              <a:ext uri="{FF2B5EF4-FFF2-40B4-BE49-F238E27FC236}">
                <a16:creationId xmlns:a16="http://schemas.microsoft.com/office/drawing/2014/main" id="{3D016E7E-798D-FE4E-93A5-3E0EDFA25B19}"/>
              </a:ext>
            </a:extLst>
          </p:cNvPr>
          <p:cNvSpPr>
            <a:spLocks noGrp="1"/>
          </p:cNvSpPr>
          <p:nvPr>
            <p:ph type="sldNum" sz="quarter" idx="4"/>
          </p:nvPr>
        </p:nvSpPr>
        <p:spPr>
          <a:xfrm>
            <a:off x="7446569" y="6453386"/>
            <a:ext cx="1197219" cy="404614"/>
          </a:xfrm>
          <a:prstGeom prst="rect">
            <a:avLst/>
          </a:prstGeom>
        </p:spPr>
        <p:txBody>
          <a:bodyPr vert="horz" lIns="91440" tIns="45720" rIns="91440" bIns="45720" rtlCol="0" anchor="ctr"/>
          <a:lstStyle>
            <a:lvl1pPr algn="r">
              <a:defRPr sz="750" baseline="0">
                <a:solidFill>
                  <a:srgbClr val="132856"/>
                </a:solidFill>
                <a:latin typeface="+mn-lt"/>
              </a:defRPr>
            </a:lvl1pPr>
          </a:lstStyle>
          <a:p>
            <a:fld id="{69E57DC2-970A-4B3E-BB1C-7A09969E49DF}" type="slidenum">
              <a:rPr lang="en-US" smtClean="0"/>
              <a:pPr/>
              <a:t>‹#›</a:t>
            </a:fld>
            <a:endParaRPr lang="en-US" dirty="0"/>
          </a:p>
        </p:txBody>
      </p:sp>
      <p:sp>
        <p:nvSpPr>
          <p:cNvPr id="17" name="Rectangle 16">
            <a:extLst>
              <a:ext uri="{FF2B5EF4-FFF2-40B4-BE49-F238E27FC236}">
                <a16:creationId xmlns:a16="http://schemas.microsoft.com/office/drawing/2014/main" id="{0E4290E2-A1A3-B741-9CBD-D98316A373CB}"/>
              </a:ext>
            </a:extLst>
          </p:cNvPr>
          <p:cNvSpPr/>
          <p:nvPr userDrawn="1"/>
        </p:nvSpPr>
        <p:spPr>
          <a:xfrm rot="10800000">
            <a:off x="482110" y="1"/>
            <a:ext cx="662510"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8" name="Rectangle 17">
            <a:extLst>
              <a:ext uri="{FF2B5EF4-FFF2-40B4-BE49-F238E27FC236}">
                <a16:creationId xmlns:a16="http://schemas.microsoft.com/office/drawing/2014/main" id="{28CA7434-1A7A-2B4E-8EE6-16FCE790ADC7}"/>
              </a:ext>
            </a:extLst>
          </p:cNvPr>
          <p:cNvSpPr/>
          <p:nvPr userDrawn="1"/>
        </p:nvSpPr>
        <p:spPr>
          <a:xfrm rot="10800000">
            <a:off x="3598765" y="560417"/>
            <a:ext cx="240834"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9" name="Rectangle 18">
            <a:extLst>
              <a:ext uri="{FF2B5EF4-FFF2-40B4-BE49-F238E27FC236}">
                <a16:creationId xmlns:a16="http://schemas.microsoft.com/office/drawing/2014/main" id="{BE355435-836E-A844-9369-3492A9CEC711}"/>
              </a:ext>
            </a:extLst>
          </p:cNvPr>
          <p:cNvSpPr/>
          <p:nvPr userDrawn="1"/>
        </p:nvSpPr>
        <p:spPr>
          <a:xfrm rot="10800000">
            <a:off x="5878578" y="280209"/>
            <a:ext cx="659123"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20" name="Rectangle 19">
            <a:extLst>
              <a:ext uri="{FF2B5EF4-FFF2-40B4-BE49-F238E27FC236}">
                <a16:creationId xmlns:a16="http://schemas.microsoft.com/office/drawing/2014/main" id="{4DCC1036-51BC-E244-A360-023C7327BB3A}"/>
              </a:ext>
            </a:extLst>
          </p:cNvPr>
          <p:cNvSpPr/>
          <p:nvPr userDrawn="1"/>
        </p:nvSpPr>
        <p:spPr>
          <a:xfrm rot="10800000">
            <a:off x="8903165" y="560418"/>
            <a:ext cx="240834"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Tree>
    <p:extLst>
      <p:ext uri="{BB962C8B-B14F-4D97-AF65-F5344CB8AC3E}">
        <p14:creationId xmlns:p14="http://schemas.microsoft.com/office/powerpoint/2010/main" val="3896339761"/>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482109" y="1194998"/>
            <a:ext cx="8179315" cy="671660"/>
          </a:xfrm>
        </p:spPr>
        <p:txBody>
          <a:bodyPr>
            <a:noAutofit/>
          </a:bodyPr>
          <a:lstStyle>
            <a:lvl1pPr>
              <a:defRPr sz="3000"/>
            </a:lvl1pPr>
          </a:lstStyle>
          <a:p>
            <a:r>
              <a:rPr lang="en-US" dirty="0"/>
              <a:t>Click to edit Master title style</a:t>
            </a:r>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482109" y="2019792"/>
            <a:ext cx="8179315" cy="3581400"/>
          </a:xfrm>
        </p:spPr>
        <p:txBody>
          <a:bodyPr/>
          <a:lstStyle/>
          <a:p>
            <a:pPr lvl="0"/>
            <a:r>
              <a:rPr lang="en-US"/>
              <a:t>Edit Master text styles</a:t>
            </a:r>
          </a:p>
        </p:txBody>
      </p:sp>
      <p:pic>
        <p:nvPicPr>
          <p:cNvPr id="19" name="Picture 18">
            <a:extLst>
              <a:ext uri="{FF2B5EF4-FFF2-40B4-BE49-F238E27FC236}">
                <a16:creationId xmlns:a16="http://schemas.microsoft.com/office/drawing/2014/main" id="{746796DC-8000-D44B-AD74-3F72B4EBF0F8}"/>
              </a:ext>
            </a:extLst>
          </p:cNvPr>
          <p:cNvPicPr>
            <a:picLocks noChangeAspect="1"/>
          </p:cNvPicPr>
          <p:nvPr userDrawn="1"/>
        </p:nvPicPr>
        <p:blipFill>
          <a:blip r:embed="rId2"/>
          <a:stretch>
            <a:fillRect/>
          </a:stretch>
        </p:blipFill>
        <p:spPr>
          <a:xfrm>
            <a:off x="482575" y="5826626"/>
            <a:ext cx="1121825" cy="673730"/>
          </a:xfrm>
          <a:prstGeom prst="rect">
            <a:avLst/>
          </a:prstGeom>
        </p:spPr>
      </p:pic>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482576" y="6453386"/>
            <a:ext cx="903429" cy="404614"/>
          </a:xfrm>
          <a:prstGeom prst="rect">
            <a:avLst/>
          </a:prstGeom>
        </p:spPr>
        <p:txBody>
          <a:bodyPr vert="horz" lIns="91440" tIns="45720" rIns="91440" bIns="45720" rtlCol="0" anchor="ctr"/>
          <a:lstStyle>
            <a:lvl1pPr algn="l">
              <a:defRPr sz="750" baseline="0">
                <a:solidFill>
                  <a:srgbClr val="132856"/>
                </a:solidFill>
                <a:latin typeface="+mn-lt"/>
              </a:defRPr>
            </a:lvl1pPr>
          </a:lstStyle>
          <a:p>
            <a:fld id="{87DE6118-2437-4B30-8E3C-4D2BE6020583}" type="datetimeFigureOut">
              <a:rPr lang="en-US" smtClean="0"/>
              <a:pPr/>
              <a:t>8/5/2019</a:t>
            </a:fld>
            <a:endParaRPr lang="en-US" dirty="0"/>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750" baseline="0">
                <a:solidFill>
                  <a:srgbClr val="132856"/>
                </a:solidFill>
                <a:latin typeface="+mn-lt"/>
              </a:defRPr>
            </a:lvl1pPr>
          </a:lstStyle>
          <a:p>
            <a:endParaRPr lang="en-US" dirty="0"/>
          </a:p>
        </p:txBody>
      </p:sp>
      <p:sp>
        <p:nvSpPr>
          <p:cNvPr id="24" name="Slide Number Placeholder 5">
            <a:extLst>
              <a:ext uri="{FF2B5EF4-FFF2-40B4-BE49-F238E27FC236}">
                <a16:creationId xmlns:a16="http://schemas.microsoft.com/office/drawing/2014/main" id="{CCD24B93-4D97-C146-8244-BF6FA5ECAF9B}"/>
              </a:ext>
            </a:extLst>
          </p:cNvPr>
          <p:cNvSpPr>
            <a:spLocks noGrp="1"/>
          </p:cNvSpPr>
          <p:nvPr>
            <p:ph type="sldNum" sz="quarter" idx="4"/>
          </p:nvPr>
        </p:nvSpPr>
        <p:spPr>
          <a:xfrm>
            <a:off x="7446569" y="6453386"/>
            <a:ext cx="1197219" cy="404614"/>
          </a:xfrm>
          <a:prstGeom prst="rect">
            <a:avLst/>
          </a:prstGeom>
        </p:spPr>
        <p:txBody>
          <a:bodyPr vert="horz" lIns="91440" tIns="45720" rIns="91440" bIns="45720" rtlCol="0" anchor="ctr"/>
          <a:lstStyle>
            <a:lvl1pPr algn="r">
              <a:defRPr sz="750" baseline="0">
                <a:solidFill>
                  <a:srgbClr val="132856"/>
                </a:solidFill>
                <a:latin typeface="+mn-lt"/>
              </a:defRPr>
            </a:lvl1pPr>
          </a:lstStyle>
          <a:p>
            <a:fld id="{69E57DC2-970A-4B3E-BB1C-7A09969E49DF}" type="slidenum">
              <a:rPr lang="en-US" smtClean="0"/>
              <a:pPr/>
              <a:t>‹#›</a:t>
            </a:fld>
            <a:endParaRPr lang="en-US" dirty="0"/>
          </a:p>
        </p:txBody>
      </p:sp>
      <p:sp>
        <p:nvSpPr>
          <p:cNvPr id="12" name="Rectangle 11">
            <a:extLst>
              <a:ext uri="{FF2B5EF4-FFF2-40B4-BE49-F238E27FC236}">
                <a16:creationId xmlns:a16="http://schemas.microsoft.com/office/drawing/2014/main" id="{D07A9708-ACEE-3C49-9190-E339828EF3DF}"/>
              </a:ext>
            </a:extLst>
          </p:cNvPr>
          <p:cNvSpPr/>
          <p:nvPr userDrawn="1"/>
        </p:nvSpPr>
        <p:spPr>
          <a:xfrm>
            <a:off x="8481490" y="560418"/>
            <a:ext cx="662510"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3" name="Rectangle 12">
            <a:extLst>
              <a:ext uri="{FF2B5EF4-FFF2-40B4-BE49-F238E27FC236}">
                <a16:creationId xmlns:a16="http://schemas.microsoft.com/office/drawing/2014/main" id="{E6D7D776-D791-A645-9ECF-9C0B75DAE595}"/>
              </a:ext>
            </a:extLst>
          </p:cNvPr>
          <p:cNvSpPr/>
          <p:nvPr userDrawn="1"/>
        </p:nvSpPr>
        <p:spPr>
          <a:xfrm>
            <a:off x="5786510" y="2"/>
            <a:ext cx="240834"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4" name="Rectangle 13">
            <a:extLst>
              <a:ext uri="{FF2B5EF4-FFF2-40B4-BE49-F238E27FC236}">
                <a16:creationId xmlns:a16="http://schemas.microsoft.com/office/drawing/2014/main" id="{500608E4-FCDF-7341-BDDE-2D407FE18E82}"/>
              </a:ext>
            </a:extLst>
          </p:cNvPr>
          <p:cNvSpPr/>
          <p:nvPr userDrawn="1"/>
        </p:nvSpPr>
        <p:spPr>
          <a:xfrm>
            <a:off x="3088408" y="280210"/>
            <a:ext cx="659123"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5" name="Rectangle 14">
            <a:extLst>
              <a:ext uri="{FF2B5EF4-FFF2-40B4-BE49-F238E27FC236}">
                <a16:creationId xmlns:a16="http://schemas.microsoft.com/office/drawing/2014/main" id="{CDE3FFE0-A21C-7741-92B5-34AB4E684857}"/>
              </a:ext>
            </a:extLst>
          </p:cNvPr>
          <p:cNvSpPr/>
          <p:nvPr userDrawn="1"/>
        </p:nvSpPr>
        <p:spPr>
          <a:xfrm>
            <a:off x="482109" y="1"/>
            <a:ext cx="240834"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Tree>
    <p:extLst>
      <p:ext uri="{BB962C8B-B14F-4D97-AF65-F5344CB8AC3E}">
        <p14:creationId xmlns:p14="http://schemas.microsoft.com/office/powerpoint/2010/main" val="2898325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 innhold og bil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482110" y="1194998"/>
            <a:ext cx="5304401" cy="671660"/>
          </a:xfrm>
        </p:spPr>
        <p:txBody>
          <a:bodyPr>
            <a:noAutofit/>
          </a:bodyPr>
          <a:lstStyle>
            <a:lvl1pPr>
              <a:defRPr sz="3000"/>
            </a:lvl1pPr>
          </a:lstStyle>
          <a:p>
            <a:r>
              <a:rPr lang="en-US" dirty="0"/>
              <a:t>Click to edit Master title style</a:t>
            </a:r>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482110" y="2019792"/>
            <a:ext cx="5304401" cy="3581400"/>
          </a:xfrm>
        </p:spPr>
        <p:txBody>
          <a:bodyPr/>
          <a:lstStyle/>
          <a:p>
            <a:pPr lvl="0"/>
            <a:r>
              <a:rPr lang="en-US"/>
              <a:t>Edit Master text styles</a:t>
            </a:r>
          </a:p>
        </p:txBody>
      </p:sp>
      <p:pic>
        <p:nvPicPr>
          <p:cNvPr id="19" name="Picture 18">
            <a:extLst>
              <a:ext uri="{FF2B5EF4-FFF2-40B4-BE49-F238E27FC236}">
                <a16:creationId xmlns:a16="http://schemas.microsoft.com/office/drawing/2014/main" id="{746796DC-8000-D44B-AD74-3F72B4EBF0F8}"/>
              </a:ext>
            </a:extLst>
          </p:cNvPr>
          <p:cNvPicPr>
            <a:picLocks noChangeAspect="1"/>
          </p:cNvPicPr>
          <p:nvPr userDrawn="1"/>
        </p:nvPicPr>
        <p:blipFill>
          <a:blip r:embed="rId2"/>
          <a:stretch>
            <a:fillRect/>
          </a:stretch>
        </p:blipFill>
        <p:spPr>
          <a:xfrm>
            <a:off x="482575" y="5826626"/>
            <a:ext cx="1121825" cy="673730"/>
          </a:xfrm>
          <a:prstGeom prst="rect">
            <a:avLst/>
          </a:prstGeom>
        </p:spPr>
      </p:pic>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482576" y="6453386"/>
            <a:ext cx="903429" cy="404614"/>
          </a:xfrm>
          <a:prstGeom prst="rect">
            <a:avLst/>
          </a:prstGeom>
        </p:spPr>
        <p:txBody>
          <a:bodyPr vert="horz" lIns="91440" tIns="45720" rIns="91440" bIns="45720" rtlCol="0" anchor="ctr"/>
          <a:lstStyle>
            <a:lvl1pPr algn="l">
              <a:defRPr sz="750" baseline="0">
                <a:solidFill>
                  <a:srgbClr val="132856"/>
                </a:solidFill>
                <a:latin typeface="+mn-lt"/>
              </a:defRPr>
            </a:lvl1pPr>
          </a:lstStyle>
          <a:p>
            <a:fld id="{87DE6118-2437-4B30-8E3C-4D2BE6020583}" type="datetimeFigureOut">
              <a:rPr lang="en-US" smtClean="0"/>
              <a:pPr/>
              <a:t>8/5/2019</a:t>
            </a:fld>
            <a:endParaRPr lang="en-US" dirty="0"/>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170174" y="6453386"/>
            <a:ext cx="3638774" cy="404614"/>
          </a:xfrm>
          <a:prstGeom prst="rect">
            <a:avLst/>
          </a:prstGeom>
        </p:spPr>
        <p:txBody>
          <a:bodyPr vert="horz" lIns="91440" tIns="45720" rIns="91440" bIns="45720" rtlCol="0" anchor="ctr"/>
          <a:lstStyle>
            <a:lvl1pPr algn="l">
              <a:defRPr sz="750" baseline="0">
                <a:solidFill>
                  <a:srgbClr val="132856"/>
                </a:solidFill>
                <a:latin typeface="+mn-lt"/>
              </a:defRPr>
            </a:lvl1pPr>
          </a:lstStyle>
          <a:p>
            <a:endParaRPr lang="en-US" dirty="0"/>
          </a:p>
        </p:txBody>
      </p:sp>
      <p:sp>
        <p:nvSpPr>
          <p:cNvPr id="13" name="Rectangle 12">
            <a:extLst>
              <a:ext uri="{FF2B5EF4-FFF2-40B4-BE49-F238E27FC236}">
                <a16:creationId xmlns:a16="http://schemas.microsoft.com/office/drawing/2014/main" id="{E6D7D776-D791-A645-9ECF-9C0B75DAE595}"/>
              </a:ext>
            </a:extLst>
          </p:cNvPr>
          <p:cNvSpPr/>
          <p:nvPr userDrawn="1"/>
        </p:nvSpPr>
        <p:spPr>
          <a:xfrm>
            <a:off x="5786510" y="2"/>
            <a:ext cx="240834"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4" name="Rectangle 13">
            <a:extLst>
              <a:ext uri="{FF2B5EF4-FFF2-40B4-BE49-F238E27FC236}">
                <a16:creationId xmlns:a16="http://schemas.microsoft.com/office/drawing/2014/main" id="{500608E4-FCDF-7341-BDDE-2D407FE18E82}"/>
              </a:ext>
            </a:extLst>
          </p:cNvPr>
          <p:cNvSpPr/>
          <p:nvPr userDrawn="1"/>
        </p:nvSpPr>
        <p:spPr>
          <a:xfrm>
            <a:off x="3088408" y="280210"/>
            <a:ext cx="659123"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5" name="Rectangle 14">
            <a:extLst>
              <a:ext uri="{FF2B5EF4-FFF2-40B4-BE49-F238E27FC236}">
                <a16:creationId xmlns:a16="http://schemas.microsoft.com/office/drawing/2014/main" id="{CDE3FFE0-A21C-7741-92B5-34AB4E684857}"/>
              </a:ext>
            </a:extLst>
          </p:cNvPr>
          <p:cNvSpPr/>
          <p:nvPr userDrawn="1"/>
        </p:nvSpPr>
        <p:spPr>
          <a:xfrm>
            <a:off x="482109" y="1"/>
            <a:ext cx="240834"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17" name="Plassholder for bilde 12">
            <a:extLst>
              <a:ext uri="{FF2B5EF4-FFF2-40B4-BE49-F238E27FC236}">
                <a16:creationId xmlns:a16="http://schemas.microsoft.com/office/drawing/2014/main" id="{BEEEAE90-EF8E-3743-B611-305BD4EAA34A}"/>
              </a:ext>
            </a:extLst>
          </p:cNvPr>
          <p:cNvSpPr>
            <a:spLocks noGrp="1"/>
          </p:cNvSpPr>
          <p:nvPr>
            <p:ph type="pic" sz="quarter" idx="15"/>
          </p:nvPr>
        </p:nvSpPr>
        <p:spPr>
          <a:xfrm>
            <a:off x="6027343" y="0"/>
            <a:ext cx="3116657" cy="6858000"/>
          </a:xfrm>
        </p:spPr>
        <p:txBody>
          <a:bodyPr/>
          <a:lstStyle/>
          <a:p>
            <a:r>
              <a:rPr lang="en-US" dirty="0"/>
              <a:t>Click icon to add picture</a:t>
            </a:r>
          </a:p>
        </p:txBody>
      </p:sp>
    </p:spTree>
    <p:extLst>
      <p:ext uri="{BB962C8B-B14F-4D97-AF65-F5344CB8AC3E}">
        <p14:creationId xmlns:p14="http://schemas.microsoft.com/office/powerpoint/2010/main" val="1882485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9804"/>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2576" y="685800"/>
            <a:ext cx="8161212" cy="1485900"/>
          </a:xfrm>
          <a:prstGeom prst="rect">
            <a:avLst/>
          </a:prstGeom>
        </p:spPr>
        <p:txBody>
          <a:bodyPr vert="horz" lIns="91440" tIns="45720" rIns="91440" bIns="45720" rtlCol="0" anchor="t">
            <a:normAutofit/>
          </a:bodyPr>
          <a:lstStyle/>
          <a:p>
            <a:r>
              <a:rPr lang="nb-NO" dirty="0"/>
              <a:t>Klikk for å redigere tittelstil</a:t>
            </a:r>
            <a:endParaRPr lang="en-US" dirty="0"/>
          </a:p>
        </p:txBody>
      </p:sp>
      <p:sp>
        <p:nvSpPr>
          <p:cNvPr id="3" name="Text Placeholder 2"/>
          <p:cNvSpPr>
            <a:spLocks noGrp="1"/>
          </p:cNvSpPr>
          <p:nvPr>
            <p:ph type="body" idx="1"/>
          </p:nvPr>
        </p:nvSpPr>
        <p:spPr>
          <a:xfrm>
            <a:off x="482576" y="2286000"/>
            <a:ext cx="8161212" cy="3474182"/>
          </a:xfrm>
          <a:prstGeom prst="rect">
            <a:avLst/>
          </a:prstGeom>
        </p:spPr>
        <p:txBody>
          <a:bodyPr vert="horz" lIns="91440" tIns="45720" rIns="91440" bIns="45720" rtlCol="0">
            <a:normAutofit/>
          </a:bodyPr>
          <a:lstStyle/>
          <a:p>
            <a:pPr lvl="0"/>
            <a:r>
              <a:rPr lang="nb-NO" dirty="0"/>
              <a:t>Rediger tekststiler i malen
Andre nivå
Tredje nivå
Fjerde nivå
Femte nivå</a:t>
            </a:r>
            <a:endParaRPr lang="en-US" dirty="0"/>
          </a:p>
        </p:txBody>
      </p:sp>
      <p:sp>
        <p:nvSpPr>
          <p:cNvPr id="4" name="Date Placeholder 3"/>
          <p:cNvSpPr>
            <a:spLocks noGrp="1"/>
          </p:cNvSpPr>
          <p:nvPr>
            <p:ph type="dt" sz="half" idx="2"/>
          </p:nvPr>
        </p:nvSpPr>
        <p:spPr>
          <a:xfrm>
            <a:off x="482576" y="6453386"/>
            <a:ext cx="903429" cy="404614"/>
          </a:xfrm>
          <a:prstGeom prst="rect">
            <a:avLst/>
          </a:prstGeom>
        </p:spPr>
        <p:txBody>
          <a:bodyPr vert="horz" lIns="91440" tIns="45720" rIns="91440" bIns="45720" rtlCol="0" anchor="ctr"/>
          <a:lstStyle>
            <a:lvl1pPr algn="l">
              <a:defRPr sz="750" baseline="0">
                <a:solidFill>
                  <a:srgbClr val="132856"/>
                </a:solidFill>
                <a:latin typeface="+mn-lt"/>
              </a:defRPr>
            </a:lvl1pPr>
          </a:lstStyle>
          <a:p>
            <a:fld id="{87DE6118-2437-4B30-8E3C-4D2BE6020583}" type="datetimeFigureOut">
              <a:rPr lang="en-US" smtClean="0"/>
              <a:pPr/>
              <a:t>8/5/2019</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750" baseline="0">
                <a:solidFill>
                  <a:srgbClr val="132856"/>
                </a:solidFill>
                <a:latin typeface="+mn-lt"/>
              </a:defRPr>
            </a:lvl1pPr>
          </a:lstStyle>
          <a:p>
            <a:endParaRPr lang="en-US" dirty="0"/>
          </a:p>
        </p:txBody>
      </p:sp>
      <p:sp>
        <p:nvSpPr>
          <p:cNvPr id="6" name="Slide Number Placeholder 5"/>
          <p:cNvSpPr>
            <a:spLocks noGrp="1"/>
          </p:cNvSpPr>
          <p:nvPr>
            <p:ph type="sldNum" sz="quarter" idx="4"/>
          </p:nvPr>
        </p:nvSpPr>
        <p:spPr>
          <a:xfrm>
            <a:off x="7446569" y="6453386"/>
            <a:ext cx="1197219" cy="404614"/>
          </a:xfrm>
          <a:prstGeom prst="rect">
            <a:avLst/>
          </a:prstGeom>
        </p:spPr>
        <p:txBody>
          <a:bodyPr vert="horz" lIns="91440" tIns="45720" rIns="91440" bIns="45720" rtlCol="0" anchor="ctr"/>
          <a:lstStyle>
            <a:lvl1pPr algn="r">
              <a:defRPr sz="750" baseline="0">
                <a:solidFill>
                  <a:srgbClr val="132856"/>
                </a:solidFill>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163531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Lst>
  <p:txStyles>
    <p:titleStyle>
      <a:lvl1pPr algn="l" defTabSz="685800" rtl="0" eaLnBrk="1" latinLnBrk="0" hangingPunct="1">
        <a:lnSpc>
          <a:spcPct val="89000"/>
        </a:lnSpc>
        <a:spcBef>
          <a:spcPct val="0"/>
        </a:spcBef>
        <a:buNone/>
        <a:defRPr sz="4200" b="1" i="0" kern="1200" baseline="0">
          <a:solidFill>
            <a:srgbClr val="132856"/>
          </a:solidFill>
          <a:latin typeface="Franklin Gothic Demi" panose="020B0603020102020204" pitchFamily="34" charset="0"/>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rgbClr val="132856"/>
          </a:solidFill>
          <a:latin typeface="+mj-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9017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7FD2A0-ED32-4D8A-8E80-64818EE4FFBD}"/>
              </a:ext>
            </a:extLst>
          </p:cNvPr>
          <p:cNvSpPr>
            <a:spLocks noGrp="1"/>
          </p:cNvSpPr>
          <p:nvPr>
            <p:ph idx="1"/>
          </p:nvPr>
        </p:nvSpPr>
        <p:spPr>
          <a:xfrm>
            <a:off x="139857" y="1768425"/>
            <a:ext cx="8424032" cy="4132385"/>
          </a:xfrm>
        </p:spPr>
        <p:txBody>
          <a:bodyPr>
            <a:normAutofit fontScale="92500" lnSpcReduction="10000"/>
          </a:bodyPr>
          <a:lstStyle/>
          <a:p>
            <a:pPr marL="342900" lvl="0" indent="-342900" algn="just">
              <a:spcAft>
                <a:spcPts val="1200"/>
              </a:spcAft>
              <a:buClr>
                <a:srgbClr val="0076AF"/>
              </a:buClr>
              <a:buFont typeface="Arial" panose="020B0604020202020204" pitchFamily="34" charset="0"/>
              <a:buChar char="•"/>
              <a:defRPr/>
            </a:pPr>
            <a:r>
              <a:rPr lang="es-AR" sz="2800" b="1" noProof="0" dirty="0">
                <a:solidFill>
                  <a:schemeClr val="bg1"/>
                </a:solidFill>
                <a:latin typeface="Franklin Gothic Book" panose="020B0503020102020204" pitchFamily="34" charset="0"/>
              </a:rPr>
              <a:t>Evaluación del Req. 2.5: </a:t>
            </a:r>
            <a:r>
              <a:rPr lang="es-AR" sz="2800" noProof="0" dirty="0">
                <a:latin typeface="Franklin Gothic Book" panose="020B0503020102020204" pitchFamily="34" charset="0"/>
                <a:ea typeface="Times New Roman" panose="02020603050405020304" pitchFamily="18" charset="0"/>
                <a:cs typeface="Calibri" panose="020F0502020204030204" pitchFamily="34" charset="0"/>
              </a:rPr>
              <a:t>tiene un efecto similar al de cualquier otro requisito respecto del nivel de progreso general </a:t>
            </a:r>
            <a:r>
              <a:rPr lang="es-AR" sz="2800" b="1" noProof="0" dirty="0">
                <a:solidFill>
                  <a:schemeClr val="bg1"/>
                </a:solidFill>
                <a:latin typeface="Franklin Gothic Book" panose="020B0503020102020204" pitchFamily="34" charset="0"/>
                <a:sym typeface="Wingdings" panose="05000000000000000000" pitchFamily="2" charset="2"/>
              </a:rPr>
              <a:t></a:t>
            </a:r>
            <a:r>
              <a:rPr lang="es-AR" sz="2800" noProof="0" dirty="0">
                <a:latin typeface="Franklin Gothic Book" panose="020B0503020102020204" pitchFamily="34" charset="0"/>
                <a:ea typeface="Times New Roman" panose="02020603050405020304" pitchFamily="18" charset="0"/>
                <a:cs typeface="Calibri" panose="020F0502020204030204" pitchFamily="34" charset="0"/>
              </a:rPr>
              <a:t> </a:t>
            </a:r>
            <a:r>
              <a:rPr lang="es-AR" sz="2800" b="1" noProof="0" dirty="0">
                <a:solidFill>
                  <a:schemeClr val="bg1"/>
                </a:solidFill>
                <a:latin typeface="Franklin Gothic Book" panose="020B0503020102020204" pitchFamily="34" charset="0"/>
                <a:ea typeface="Times New Roman" panose="02020603050405020304" pitchFamily="18" charset="0"/>
                <a:cs typeface="Calibri" panose="020F0502020204030204" pitchFamily="34" charset="0"/>
              </a:rPr>
              <a:t>una calificación por debajo de «progreso satisfactorio</a:t>
            </a:r>
            <a:r>
              <a:rPr lang="es-AR" sz="2800" b="1" i="1" noProof="0" dirty="0">
                <a:solidFill>
                  <a:schemeClr val="bg1"/>
                </a:solidFill>
                <a:latin typeface="Franklin Gothic Book" panose="020B0503020102020204" pitchFamily="34" charset="0"/>
              </a:rPr>
              <a:t>» </a:t>
            </a:r>
            <a:r>
              <a:rPr lang="es-AR" sz="2800" b="1" noProof="0" dirty="0">
                <a:solidFill>
                  <a:schemeClr val="bg1"/>
                </a:solidFill>
                <a:latin typeface="Franklin Gothic Book" panose="020B0503020102020204" pitchFamily="34" charset="0"/>
                <a:ea typeface="Times New Roman" panose="02020603050405020304" pitchFamily="18" charset="0"/>
                <a:cs typeface="Calibri" panose="020F0502020204030204" pitchFamily="34" charset="0"/>
              </a:rPr>
              <a:t>en </a:t>
            </a:r>
            <a:r>
              <a:rPr lang="es-AR" sz="2800" noProof="0" dirty="0">
                <a:solidFill>
                  <a:schemeClr val="tx2"/>
                </a:solidFill>
                <a:latin typeface="Franklin Gothic Book" panose="020B0503020102020204" pitchFamily="34" charset="0"/>
                <a:ea typeface="Times New Roman" panose="02020603050405020304" pitchFamily="18" charset="0"/>
                <a:cs typeface="Calibri" panose="020F0502020204030204" pitchFamily="34" charset="0"/>
              </a:rPr>
              <a:t>la implementación del </a:t>
            </a:r>
            <a:r>
              <a:rPr lang="es-AR" sz="2800" b="1" noProof="0" dirty="0">
                <a:solidFill>
                  <a:schemeClr val="bg1"/>
                </a:solidFill>
                <a:latin typeface="Franklin Gothic Book" panose="020B0503020102020204" pitchFamily="34" charset="0"/>
                <a:ea typeface="Times New Roman" panose="02020603050405020304" pitchFamily="18" charset="0"/>
                <a:cs typeface="Calibri" panose="020F0502020204030204" pitchFamily="34" charset="0"/>
              </a:rPr>
              <a:t>Req. 2.5 impide una calificación general  </a:t>
            </a:r>
            <a:r>
              <a:rPr lang="es-AR" sz="2800" noProof="0" dirty="0">
                <a:solidFill>
                  <a:schemeClr val="tx2"/>
                </a:solidFill>
                <a:latin typeface="Franklin Gothic Book" panose="020B0503020102020204" pitchFamily="34" charset="0"/>
                <a:ea typeface="Times New Roman" panose="02020603050405020304" pitchFamily="18" charset="0"/>
                <a:cs typeface="Calibri" panose="020F0502020204030204" pitchFamily="34" charset="0"/>
              </a:rPr>
              <a:t>de  «progreso satisfactorio</a:t>
            </a:r>
            <a:r>
              <a:rPr lang="es-AR" sz="2800" noProof="0" dirty="0">
                <a:solidFill>
                  <a:schemeClr val="tx2"/>
                </a:solidFill>
                <a:latin typeface="Franklin Gothic Book" panose="020B0503020102020204" pitchFamily="34" charset="0"/>
              </a:rPr>
              <a:t>» (PS).</a:t>
            </a:r>
          </a:p>
          <a:p>
            <a:pPr marL="342900" lvl="0" indent="-342900" algn="just">
              <a:spcAft>
                <a:spcPts val="1200"/>
              </a:spcAft>
              <a:buClr>
                <a:srgbClr val="0076AF"/>
              </a:buClr>
              <a:buFont typeface="Arial" panose="020B0604020202020204" pitchFamily="34" charset="0"/>
              <a:buChar char="•"/>
              <a:defRPr/>
            </a:pPr>
            <a:r>
              <a:rPr lang="es-AR" sz="2800" noProof="0" dirty="0">
                <a:solidFill>
                  <a:schemeClr val="tx2"/>
                </a:solidFill>
                <a:latin typeface="Franklin Gothic Book" panose="020B0503020102020204" pitchFamily="34" charset="0"/>
              </a:rPr>
              <a:t>Pero la</a:t>
            </a:r>
            <a:r>
              <a:rPr lang="es-AR" sz="2800" b="1" noProof="0" dirty="0">
                <a:solidFill>
                  <a:schemeClr val="bg1"/>
                </a:solidFill>
                <a:latin typeface="Franklin Gothic Book" panose="020B0503020102020204" pitchFamily="34" charset="0"/>
              </a:rPr>
              <a:t> evaluación será gradual </a:t>
            </a:r>
            <a:r>
              <a:rPr lang="es-AR" sz="2800" b="1" noProof="0" dirty="0">
                <a:solidFill>
                  <a:schemeClr val="bg1"/>
                </a:solidFill>
                <a:latin typeface="Franklin Gothic Book" panose="020B0503020102020204" pitchFamily="34" charset="0"/>
                <a:sym typeface="Wingdings" panose="05000000000000000000" pitchFamily="2" charset="2"/>
              </a:rPr>
              <a:t></a:t>
            </a:r>
            <a:r>
              <a:rPr lang="es-AR" sz="2800" noProof="0" dirty="0">
                <a:solidFill>
                  <a:schemeClr val="tx2"/>
                </a:solidFill>
                <a:latin typeface="Franklin Gothic Book" panose="020B0503020102020204" pitchFamily="34" charset="0"/>
              </a:rPr>
              <a:t> hasta el </a:t>
            </a:r>
            <a:r>
              <a:rPr lang="es-AR" sz="2800" b="1" noProof="0" dirty="0">
                <a:solidFill>
                  <a:schemeClr val="bg1"/>
                </a:solidFill>
                <a:latin typeface="Franklin Gothic Book" panose="020B0503020102020204" pitchFamily="34" charset="0"/>
              </a:rPr>
              <a:t>31 de diciembre de 2021</a:t>
            </a:r>
            <a:r>
              <a:rPr lang="es-AR" sz="2800" noProof="0" dirty="0">
                <a:solidFill>
                  <a:schemeClr val="tx2"/>
                </a:solidFill>
                <a:latin typeface="Franklin Gothic Book" panose="020B0503020102020204" pitchFamily="34" charset="0"/>
              </a:rPr>
              <a:t>, </a:t>
            </a:r>
            <a:r>
              <a:rPr lang="es-AR" sz="2800" b="1" noProof="0" dirty="0">
                <a:solidFill>
                  <a:schemeClr val="bg1"/>
                </a:solidFill>
                <a:latin typeface="Franklin Gothic Book" panose="020B0503020102020204" pitchFamily="34" charset="0"/>
                <a:cs typeface="Calibri" panose="020F0502020204030204" pitchFamily="34" charset="0"/>
              </a:rPr>
              <a:t>bastará con la implementación de un criterio inicial </a:t>
            </a:r>
            <a:r>
              <a:rPr lang="es-AR" sz="2800" noProof="0" dirty="0">
                <a:latin typeface="Franklin Gothic Book" panose="020B0503020102020204" pitchFamily="34" charset="0"/>
                <a:ea typeface="Times New Roman" panose="02020603050405020304" pitchFamily="18" charset="0"/>
                <a:cs typeface="Calibri" panose="020F0502020204030204" pitchFamily="34" charset="0"/>
              </a:rPr>
              <a:t>para alcanzar </a:t>
            </a:r>
            <a:r>
              <a:rPr lang="es-AR" sz="2800" noProof="0" dirty="0">
                <a:solidFill>
                  <a:schemeClr val="tx2"/>
                </a:solidFill>
                <a:latin typeface="Franklin Gothic Book" panose="020B0503020102020204" pitchFamily="34" charset="0"/>
                <a:ea typeface="Times New Roman" panose="02020603050405020304" pitchFamily="18" charset="0"/>
                <a:cs typeface="Calibri" panose="020F0502020204030204" pitchFamily="34" charset="0"/>
              </a:rPr>
              <a:t>«PS</a:t>
            </a:r>
            <a:r>
              <a:rPr lang="es-AR" sz="2800" i="1" noProof="0" dirty="0">
                <a:solidFill>
                  <a:schemeClr val="tx2"/>
                </a:solidFill>
                <a:latin typeface="Franklin Gothic Book" panose="020B0503020102020204" pitchFamily="34" charset="0"/>
              </a:rPr>
              <a:t>». </a:t>
            </a:r>
            <a:r>
              <a:rPr lang="es-AR" sz="2800" b="1" noProof="0" dirty="0">
                <a:solidFill>
                  <a:schemeClr val="bg1"/>
                </a:solidFill>
                <a:latin typeface="Franklin Gothic Book" panose="020B0503020102020204" pitchFamily="34" charset="0"/>
              </a:rPr>
              <a:t>Luego</a:t>
            </a:r>
            <a:r>
              <a:rPr lang="es-AR" sz="2800" noProof="0" dirty="0">
                <a:solidFill>
                  <a:schemeClr val="tx2"/>
                </a:solidFill>
                <a:latin typeface="Franklin Gothic Book" panose="020B0503020102020204" pitchFamily="34" charset="0"/>
              </a:rPr>
              <a:t>, para obtener una calificación general de </a:t>
            </a:r>
            <a:r>
              <a:rPr lang="es-AR" sz="2800" noProof="0" dirty="0">
                <a:solidFill>
                  <a:schemeClr val="tx2"/>
                </a:solidFill>
                <a:latin typeface="Franklin Gothic Book" panose="020B0503020102020204" pitchFamily="34" charset="0"/>
                <a:ea typeface="Times New Roman" panose="02020603050405020304" pitchFamily="18" charset="0"/>
                <a:cs typeface="Calibri" panose="020F0502020204030204" pitchFamily="34" charset="0"/>
              </a:rPr>
              <a:t>«PS</a:t>
            </a:r>
            <a:r>
              <a:rPr lang="es-AR" sz="2800" i="1" noProof="0" dirty="0">
                <a:solidFill>
                  <a:schemeClr val="tx2"/>
                </a:solidFill>
                <a:latin typeface="Franklin Gothic Book" panose="020B0503020102020204" pitchFamily="34" charset="0"/>
              </a:rPr>
              <a:t>»</a:t>
            </a:r>
            <a:r>
              <a:rPr lang="es-AR" sz="2800" noProof="0" dirty="0">
                <a:solidFill>
                  <a:schemeClr val="tx2"/>
                </a:solidFill>
                <a:latin typeface="Franklin Gothic Book" panose="020B0503020102020204" pitchFamily="34" charset="0"/>
              </a:rPr>
              <a:t>, será </a:t>
            </a:r>
            <a:r>
              <a:rPr lang="es-AR" sz="2800" b="1" noProof="0" dirty="0">
                <a:solidFill>
                  <a:schemeClr val="bg1"/>
                </a:solidFill>
                <a:latin typeface="Franklin Gothic Book" panose="020B0503020102020204" pitchFamily="34" charset="0"/>
              </a:rPr>
              <a:t>necesario</a:t>
            </a:r>
            <a:r>
              <a:rPr lang="es-AR" sz="2800" noProof="0" dirty="0">
                <a:solidFill>
                  <a:schemeClr val="tx2"/>
                </a:solidFill>
                <a:latin typeface="Franklin Gothic Book" panose="020B0503020102020204" pitchFamily="34" charset="0"/>
              </a:rPr>
              <a:t> </a:t>
            </a:r>
            <a:r>
              <a:rPr lang="es-AR" sz="2800" b="1" noProof="0" dirty="0">
                <a:solidFill>
                  <a:schemeClr val="bg1"/>
                </a:solidFill>
                <a:latin typeface="Franklin Gothic Book" panose="020B0503020102020204" pitchFamily="34" charset="0"/>
              </a:rPr>
              <a:t>cumplir por completo </a:t>
            </a:r>
            <a:r>
              <a:rPr lang="es-AR" sz="2800" noProof="0" dirty="0">
                <a:solidFill>
                  <a:schemeClr val="tx2"/>
                </a:solidFill>
                <a:latin typeface="Franklin Gothic Book" panose="020B0503020102020204" pitchFamily="34" charset="0"/>
              </a:rPr>
              <a:t>con el </a:t>
            </a:r>
            <a:r>
              <a:rPr lang="es-AR" sz="2800" b="1" noProof="0" dirty="0">
                <a:solidFill>
                  <a:schemeClr val="bg1"/>
                </a:solidFill>
                <a:latin typeface="Franklin Gothic Book" panose="020B0503020102020204" pitchFamily="34" charset="0"/>
              </a:rPr>
              <a:t>Req. 2.5</a:t>
            </a:r>
            <a:endParaRPr lang="es-AR" b="1" noProof="0" dirty="0">
              <a:solidFill>
                <a:schemeClr val="bg1"/>
              </a:solidFill>
            </a:endParaRPr>
          </a:p>
        </p:txBody>
      </p:sp>
      <p:sp>
        <p:nvSpPr>
          <p:cNvPr id="6" name="Title 1">
            <a:extLst>
              <a:ext uri="{FF2B5EF4-FFF2-40B4-BE49-F238E27FC236}">
                <a16:creationId xmlns:a16="http://schemas.microsoft.com/office/drawing/2014/main" id="{15FA386C-F723-4B04-945F-FBFEA60B4049}"/>
              </a:ext>
            </a:extLst>
          </p:cNvPr>
          <p:cNvSpPr>
            <a:spLocks noGrp="1"/>
          </p:cNvSpPr>
          <p:nvPr>
            <p:ph type="title"/>
          </p:nvPr>
        </p:nvSpPr>
        <p:spPr>
          <a:xfrm>
            <a:off x="237393" y="453102"/>
            <a:ext cx="8576050" cy="1190671"/>
          </a:xfrm>
        </p:spPr>
        <p:txBody>
          <a:bodyPr/>
          <a:lstStyle/>
          <a:p>
            <a:r>
              <a:rPr lang="es-AR" sz="4000" noProof="0" dirty="0">
                <a:latin typeface="Franklin Gothic Book" panose="020B0503020102020204" pitchFamily="34" charset="0"/>
              </a:rPr>
              <a:t>Cronograma y régimen </a:t>
            </a:r>
            <a:br>
              <a:rPr lang="es-AR" sz="3600" b="0" noProof="0" dirty="0">
                <a:latin typeface="Franklin Gothic Book" panose="020B0503020102020204" pitchFamily="34" charset="0"/>
              </a:rPr>
            </a:br>
            <a:r>
              <a:rPr lang="es-AR" sz="3600" b="0" noProof="0" dirty="0">
                <a:latin typeface="Franklin Gothic Book" panose="020B0503020102020204" pitchFamily="34" charset="0"/>
              </a:rPr>
              <a:t>para evaluar el cumplimiento del Req. 2.5</a:t>
            </a:r>
            <a:endParaRPr lang="es-AR" sz="3600" noProof="0" dirty="0"/>
          </a:p>
        </p:txBody>
      </p:sp>
    </p:spTree>
    <p:extLst>
      <p:ext uri="{BB962C8B-B14F-4D97-AF65-F5344CB8AC3E}">
        <p14:creationId xmlns:p14="http://schemas.microsoft.com/office/powerpoint/2010/main" val="3393640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7FD2A0-ED32-4D8A-8E80-64818EE4FFBD}"/>
              </a:ext>
            </a:extLst>
          </p:cNvPr>
          <p:cNvSpPr>
            <a:spLocks noGrp="1"/>
          </p:cNvSpPr>
          <p:nvPr>
            <p:ph idx="1"/>
          </p:nvPr>
        </p:nvSpPr>
        <p:spPr/>
        <p:txBody>
          <a:bodyPr/>
          <a:lstStyle/>
          <a:p>
            <a:pPr marL="342900" lvl="0" indent="-342900" algn="just">
              <a:spcAft>
                <a:spcPts val="1200"/>
              </a:spcAft>
              <a:buClr>
                <a:srgbClr val="0076AF"/>
              </a:buClr>
              <a:buFont typeface="Arial" panose="020B0604020202020204" pitchFamily="34" charset="0"/>
              <a:buChar char="•"/>
              <a:defRPr/>
            </a:pPr>
            <a:r>
              <a:rPr lang="es-AR" sz="2800" b="1" noProof="0" dirty="0">
                <a:solidFill>
                  <a:schemeClr val="bg1"/>
                </a:solidFill>
                <a:latin typeface="Franklin Gothic Book" panose="020B0503020102020204" pitchFamily="34" charset="0"/>
              </a:rPr>
              <a:t>1 de enero 2020 </a:t>
            </a:r>
            <a:r>
              <a:rPr lang="es-AR" sz="2800" b="1" noProof="0" dirty="0">
                <a:solidFill>
                  <a:schemeClr val="bg1"/>
                </a:solidFill>
                <a:latin typeface="Franklin Gothic Book" panose="020B0503020102020204" pitchFamily="34" charset="0"/>
                <a:sym typeface="Wingdings" panose="05000000000000000000" pitchFamily="2" charset="2"/>
              </a:rPr>
              <a:t> Req. </a:t>
            </a:r>
            <a:r>
              <a:rPr lang="es-AR" sz="2800" b="1" noProof="0" dirty="0">
                <a:solidFill>
                  <a:schemeClr val="bg1"/>
                </a:solidFill>
                <a:latin typeface="Franklin Gothic Book" panose="020B0503020102020204" pitchFamily="34" charset="0"/>
              </a:rPr>
              <a:t>2.5 </a:t>
            </a:r>
            <a:r>
              <a:rPr lang="es-AR" sz="2800" noProof="0" dirty="0">
                <a:solidFill>
                  <a:schemeClr val="tx2"/>
                </a:solidFill>
                <a:latin typeface="Franklin Gothic Book" panose="020B0503020102020204" pitchFamily="34" charset="0"/>
              </a:rPr>
              <a:t>será evaluado en todas las validaciones, afectando su calificación general.</a:t>
            </a:r>
          </a:p>
          <a:p>
            <a:pPr marL="342900" lvl="0" indent="-342900" algn="just">
              <a:spcAft>
                <a:spcPts val="1200"/>
              </a:spcAft>
              <a:buClr>
                <a:srgbClr val="0076AF"/>
              </a:buClr>
              <a:buFont typeface="Arial" panose="020B0604020202020204" pitchFamily="34" charset="0"/>
              <a:buChar char="•"/>
              <a:defRPr/>
            </a:pPr>
            <a:r>
              <a:rPr lang="es-AR" sz="2800" b="1" noProof="0" dirty="0">
                <a:solidFill>
                  <a:schemeClr val="bg1"/>
                </a:solidFill>
                <a:latin typeface="Franklin Gothic Book" panose="020B0503020102020204" pitchFamily="34" charset="0"/>
              </a:rPr>
              <a:t>Enfoque gradual</a:t>
            </a:r>
            <a:r>
              <a:rPr lang="es-AR" sz="2800" noProof="0" dirty="0">
                <a:solidFill>
                  <a:schemeClr val="tx2"/>
                </a:solidFill>
                <a:latin typeface="Franklin Gothic Book" panose="020B0503020102020204" pitchFamily="34" charset="0"/>
              </a:rPr>
              <a:t>: habrá </a:t>
            </a:r>
            <a:r>
              <a:rPr lang="es-AR" sz="2800" b="1" noProof="0" dirty="0">
                <a:solidFill>
                  <a:schemeClr val="bg1"/>
                </a:solidFill>
                <a:latin typeface="Franklin Gothic Book" panose="020B0503020102020204" pitchFamily="34" charset="0"/>
              </a:rPr>
              <a:t>dos fases </a:t>
            </a:r>
            <a:r>
              <a:rPr lang="es-AR" sz="2800" noProof="0" dirty="0">
                <a:solidFill>
                  <a:schemeClr val="tx2"/>
                </a:solidFill>
                <a:latin typeface="Franklin Gothic Book" panose="020B0503020102020204" pitchFamily="34" charset="0"/>
              </a:rPr>
              <a:t>para la evaluación del Req. 2.5</a:t>
            </a:r>
          </a:p>
          <a:p>
            <a:endParaRPr lang="es-AR" noProof="0" dirty="0"/>
          </a:p>
        </p:txBody>
      </p:sp>
      <p:grpSp>
        <p:nvGrpSpPr>
          <p:cNvPr id="14" name="Group 13">
            <a:extLst>
              <a:ext uri="{FF2B5EF4-FFF2-40B4-BE49-F238E27FC236}">
                <a16:creationId xmlns:a16="http://schemas.microsoft.com/office/drawing/2014/main" id="{1CF02BFF-A679-4C94-BD3F-487508479736}"/>
              </a:ext>
            </a:extLst>
          </p:cNvPr>
          <p:cNvGrpSpPr/>
          <p:nvPr/>
        </p:nvGrpSpPr>
        <p:grpSpPr>
          <a:xfrm>
            <a:off x="355198" y="4426616"/>
            <a:ext cx="8340439" cy="1738980"/>
            <a:chOff x="401778" y="3930331"/>
            <a:chExt cx="8340439" cy="1738980"/>
          </a:xfrm>
        </p:grpSpPr>
        <p:grpSp>
          <p:nvGrpSpPr>
            <p:cNvPr id="8" name="Group 7">
              <a:extLst>
                <a:ext uri="{FF2B5EF4-FFF2-40B4-BE49-F238E27FC236}">
                  <a16:creationId xmlns:a16="http://schemas.microsoft.com/office/drawing/2014/main" id="{66EC331D-31A0-4F5C-A85E-5375FB1BE6F1}"/>
                </a:ext>
              </a:extLst>
            </p:cNvPr>
            <p:cNvGrpSpPr/>
            <p:nvPr/>
          </p:nvGrpSpPr>
          <p:grpSpPr>
            <a:xfrm>
              <a:off x="401778" y="3930331"/>
              <a:ext cx="8340439" cy="1078999"/>
              <a:chOff x="401780" y="3429000"/>
              <a:chExt cx="8340439" cy="1078999"/>
            </a:xfrm>
          </p:grpSpPr>
          <p:sp>
            <p:nvSpPr>
              <p:cNvPr id="9" name="Arrow: Right 8">
                <a:extLst>
                  <a:ext uri="{FF2B5EF4-FFF2-40B4-BE49-F238E27FC236}">
                    <a16:creationId xmlns:a16="http://schemas.microsoft.com/office/drawing/2014/main" id="{2AE7364E-2F71-431B-8989-6FE759C6898D}"/>
                  </a:ext>
                </a:extLst>
              </p:cNvPr>
              <p:cNvSpPr/>
              <p:nvPr/>
            </p:nvSpPr>
            <p:spPr>
              <a:xfrm>
                <a:off x="5547360" y="3429000"/>
                <a:ext cx="3194859" cy="1055714"/>
              </a:xfrm>
              <a:prstGeom prst="rightArrow">
                <a:avLst/>
              </a:prstGeom>
              <a:solidFill>
                <a:schemeClr val="bg2"/>
              </a:solidFill>
              <a:ln w="9525" cap="flat" cmpd="sng" algn="ctr">
                <a:solidFill>
                  <a:srgbClr val="8AB9E2">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Arrow: Right 9">
                <a:extLst>
                  <a:ext uri="{FF2B5EF4-FFF2-40B4-BE49-F238E27FC236}">
                    <a16:creationId xmlns:a16="http://schemas.microsoft.com/office/drawing/2014/main" id="{5F670B01-94AE-49AD-A5A5-E66F06B8BD8A}"/>
                  </a:ext>
                </a:extLst>
              </p:cNvPr>
              <p:cNvSpPr/>
              <p:nvPr/>
            </p:nvSpPr>
            <p:spPr>
              <a:xfrm rot="10800000">
                <a:off x="401780" y="3452285"/>
                <a:ext cx="3194857" cy="1055714"/>
              </a:xfrm>
              <a:prstGeom prst="rightArrow">
                <a:avLst/>
              </a:prstGeom>
              <a:solidFill>
                <a:schemeClr val="bg2"/>
              </a:solidFill>
              <a:ln w="9525" cap="flat" cmpd="sng" algn="ctr">
                <a:solidFill>
                  <a:srgbClr val="8AB9E2">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1" name="Content Placeholder 5">
                <a:extLst>
                  <a:ext uri="{FF2B5EF4-FFF2-40B4-BE49-F238E27FC236}">
                    <a16:creationId xmlns:a16="http://schemas.microsoft.com/office/drawing/2014/main" id="{C1DDC440-4583-409D-8322-F920123ECAC3}"/>
                  </a:ext>
                </a:extLst>
              </p:cNvPr>
              <p:cNvSpPr txBox="1">
                <a:spLocks/>
              </p:cNvSpPr>
              <p:nvPr/>
            </p:nvSpPr>
            <p:spPr>
              <a:xfrm>
                <a:off x="3473333" y="4178889"/>
                <a:ext cx="2197333" cy="134376"/>
              </a:xfrm>
              <a:prstGeom prst="rect">
                <a:avLst/>
              </a:prstGeom>
            </p:spPr>
            <p:txBody>
              <a:bodyPr vert="horz" lIns="0" tIns="0" rIns="0" bIns="0" rtlCol="0" anchor="ctr" anchorCtr="0">
                <a:noAutofit/>
              </a:bodyPr>
              <a:lstStyle>
                <a:lvl1pPr marL="0" indent="0" algn="l" defTabSz="457200" rtl="0" eaLnBrk="1" latinLnBrk="0" hangingPunct="1">
                  <a:lnSpc>
                    <a:spcPct val="110000"/>
                  </a:lnSpc>
                  <a:spcBef>
                    <a:spcPts val="300"/>
                  </a:spcBef>
                  <a:buClr>
                    <a:schemeClr val="accent1"/>
                  </a:buClr>
                  <a:buFont typeface="Arial"/>
                  <a:buNone/>
                  <a:defRPr sz="2600" b="0" kern="1200">
                    <a:solidFill>
                      <a:srgbClr val="404040"/>
                    </a:solidFill>
                    <a:latin typeface="+mn-lt"/>
                    <a:ea typeface="+mn-ea"/>
                    <a:cs typeface="+mn-cs"/>
                  </a:defRPr>
                </a:lvl1pPr>
                <a:lvl2pPr marL="324000" indent="-180000" algn="l" defTabSz="457200" rtl="0" eaLnBrk="1" latinLnBrk="0" hangingPunct="1">
                  <a:lnSpc>
                    <a:spcPct val="100000"/>
                  </a:lnSpc>
                  <a:spcBef>
                    <a:spcPts val="300"/>
                  </a:spcBef>
                  <a:buClr>
                    <a:schemeClr val="accent1"/>
                  </a:buClr>
                  <a:buFont typeface="Arial"/>
                  <a:buChar char="•"/>
                  <a:defRPr sz="2600" b="0" kern="1200">
                    <a:solidFill>
                      <a:schemeClr val="accent1"/>
                    </a:solidFill>
                    <a:latin typeface="+mn-lt"/>
                    <a:ea typeface="+mn-ea"/>
                    <a:cs typeface="+mn-cs"/>
                  </a:defRPr>
                </a:lvl2pPr>
                <a:lvl3pPr marL="648000" indent="-180000" algn="l" defTabSz="457200" rtl="0" eaLnBrk="1" latinLnBrk="0" hangingPunct="1">
                  <a:lnSpc>
                    <a:spcPct val="100000"/>
                  </a:lnSpc>
                  <a:spcBef>
                    <a:spcPts val="300"/>
                  </a:spcBef>
                  <a:buClr>
                    <a:schemeClr val="accent1"/>
                  </a:buClr>
                  <a:buFont typeface="Arial"/>
                  <a:buChar char="•"/>
                  <a:defRPr sz="2200" b="0" kern="1200">
                    <a:solidFill>
                      <a:schemeClr val="tx1"/>
                    </a:solidFill>
                    <a:latin typeface="+mn-lt"/>
                    <a:ea typeface="+mn-ea"/>
                    <a:cs typeface="+mn-cs"/>
                  </a:defRPr>
                </a:lvl3pPr>
                <a:lvl4pPr marL="972000" indent="-180000" algn="l" defTabSz="457200" rtl="0" eaLnBrk="1" latinLnBrk="0" hangingPunct="1">
                  <a:lnSpc>
                    <a:spcPct val="100000"/>
                  </a:lnSpc>
                  <a:spcBef>
                    <a:spcPts val="300"/>
                  </a:spcBef>
                  <a:buClr>
                    <a:schemeClr val="accent1"/>
                  </a:buClr>
                  <a:buFont typeface="Arial"/>
                  <a:buChar char="•"/>
                  <a:defRPr sz="2200" b="0" kern="1200">
                    <a:solidFill>
                      <a:schemeClr val="tx1"/>
                    </a:solidFill>
                    <a:latin typeface="+mn-lt"/>
                    <a:ea typeface="+mn-ea"/>
                    <a:cs typeface="+mn-cs"/>
                  </a:defRPr>
                </a:lvl4pPr>
                <a:lvl5pPr marL="1296000" indent="-180000" algn="l" defTabSz="457200" rtl="0" eaLnBrk="1" latinLnBrk="0" hangingPunct="1">
                  <a:lnSpc>
                    <a:spcPct val="100000"/>
                  </a:lnSpc>
                  <a:spcBef>
                    <a:spcPts val="300"/>
                  </a:spcBef>
                  <a:buClr>
                    <a:schemeClr val="accent1"/>
                  </a:buClr>
                  <a:buFont typeface="Arial"/>
                  <a:buChar char="•"/>
                  <a:defRPr sz="2200" b="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300"/>
                  </a:spcBef>
                  <a:spcAft>
                    <a:spcPts val="1200"/>
                  </a:spcAft>
                  <a:buClr>
                    <a:srgbClr val="0076AF"/>
                  </a:buClr>
                  <a:buSzTx/>
                  <a:buFont typeface="Arial"/>
                  <a:buNone/>
                  <a:tabLst/>
                  <a:defRPr/>
                </a:pPr>
                <a:endParaRPr kumimoji="0" lang="es-ES" sz="2000" b="1" i="0" u="none" strike="noStrike" kern="1200" cap="none" spc="0" normalizeH="0" baseline="0" noProof="0" dirty="0">
                  <a:ln>
                    <a:noFill/>
                  </a:ln>
                  <a:solidFill>
                    <a:srgbClr val="404040"/>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
                    <a:srgbClr val="0076AF"/>
                  </a:buClr>
                  <a:buSzTx/>
                  <a:buFont typeface="Arial"/>
                  <a:buNone/>
                  <a:tabLst/>
                  <a:defRPr/>
                </a:pPr>
                <a:r>
                  <a:rPr kumimoji="0" lang="es-ES" sz="2000" b="1" i="0" u="none" strike="noStrike" kern="1200" cap="none" spc="0" normalizeH="0" baseline="0" noProof="0" dirty="0">
                    <a:ln>
                      <a:noFill/>
                    </a:ln>
                    <a:solidFill>
                      <a:schemeClr val="tx2"/>
                    </a:solidFill>
                    <a:effectLst/>
                    <a:uLnTx/>
                    <a:uFillTx/>
                    <a:ea typeface="+mn-ea"/>
                    <a:cs typeface="+mn-cs"/>
                  </a:rPr>
                  <a:t>31 de diciembre </a:t>
                </a:r>
              </a:p>
              <a:p>
                <a:pPr marL="0" marR="0" lvl="0" indent="0" algn="ctr" defTabSz="457200" rtl="0" eaLnBrk="1" fontAlgn="auto" latinLnBrk="0" hangingPunct="1">
                  <a:lnSpc>
                    <a:spcPct val="100000"/>
                  </a:lnSpc>
                  <a:spcBef>
                    <a:spcPts val="0"/>
                  </a:spcBef>
                  <a:spcAft>
                    <a:spcPts val="0"/>
                  </a:spcAft>
                  <a:buClr>
                    <a:srgbClr val="0076AF"/>
                  </a:buClr>
                  <a:buSzTx/>
                  <a:buFont typeface="Arial"/>
                  <a:buNone/>
                  <a:tabLst/>
                  <a:defRPr/>
                </a:pPr>
                <a:r>
                  <a:rPr kumimoji="0" lang="es-ES" sz="2000" b="1" i="0" u="none" strike="noStrike" kern="1200" cap="none" spc="0" normalizeH="0" baseline="0" noProof="0" dirty="0">
                    <a:ln>
                      <a:noFill/>
                    </a:ln>
                    <a:solidFill>
                      <a:schemeClr val="tx2"/>
                    </a:solidFill>
                    <a:effectLst/>
                    <a:uLnTx/>
                    <a:uFillTx/>
                    <a:ea typeface="+mn-ea"/>
                    <a:cs typeface="+mn-cs"/>
                  </a:rPr>
                  <a:t>2021</a:t>
                </a:r>
              </a:p>
              <a:p>
                <a:pPr marL="342900" marR="0" lvl="0" indent="-342900" algn="just" defTabSz="457200" rtl="0" eaLnBrk="1" fontAlgn="auto" latinLnBrk="0" hangingPunct="1">
                  <a:lnSpc>
                    <a:spcPct val="110000"/>
                  </a:lnSpc>
                  <a:spcBef>
                    <a:spcPts val="300"/>
                  </a:spcBef>
                  <a:spcAft>
                    <a:spcPts val="1200"/>
                  </a:spcAft>
                  <a:buClr>
                    <a:srgbClr val="0076AF"/>
                  </a:buClr>
                  <a:buSzTx/>
                  <a:buFont typeface="Arial" panose="020B0604020202020204" pitchFamily="34" charset="0"/>
                  <a:buChar char="•"/>
                  <a:tabLst/>
                  <a:defRPr/>
                </a:pPr>
                <a:endParaRPr kumimoji="0" lang="es-ES" sz="2400" b="0" i="0" u="none" strike="noStrike" kern="1200" cap="none" spc="0" normalizeH="0" baseline="0" noProof="0" dirty="0">
                  <a:ln>
                    <a:noFill/>
                  </a:ln>
                  <a:solidFill>
                    <a:srgbClr val="404040"/>
                  </a:solidFill>
                  <a:effectLst/>
                  <a:uLnTx/>
                  <a:uFillTx/>
                  <a:latin typeface="Calibri"/>
                  <a:ea typeface="+mn-ea"/>
                  <a:cs typeface="+mn-cs"/>
                </a:endParaRPr>
              </a:p>
              <a:p>
                <a:pPr marL="324000" marR="0" lvl="1" indent="0" algn="just" defTabSz="457200" rtl="0" eaLnBrk="1" fontAlgn="auto" latinLnBrk="0" hangingPunct="1">
                  <a:lnSpc>
                    <a:spcPct val="100000"/>
                  </a:lnSpc>
                  <a:spcBef>
                    <a:spcPts val="300"/>
                  </a:spcBef>
                  <a:spcAft>
                    <a:spcPts val="1200"/>
                  </a:spcAft>
                  <a:buClr>
                    <a:srgbClr val="0076AF"/>
                  </a:buClr>
                  <a:buSzTx/>
                  <a:buFont typeface="Arial"/>
                  <a:buNone/>
                  <a:tabLst/>
                  <a:defRPr/>
                </a:pPr>
                <a:r>
                  <a:rPr kumimoji="0" lang="es-ES" sz="2400" b="0" i="0" u="none" strike="noStrike" kern="1200" cap="none" spc="0" normalizeH="0" baseline="0" noProof="0" dirty="0">
                    <a:ln>
                      <a:noFill/>
                    </a:ln>
                    <a:solidFill>
                      <a:srgbClr val="0076AF"/>
                    </a:solidFill>
                    <a:effectLst/>
                    <a:uLnTx/>
                    <a:uFillTx/>
                    <a:latin typeface="Calibri"/>
                    <a:ea typeface="+mn-ea"/>
                    <a:cs typeface="+mn-cs"/>
                    <a:sym typeface="Wingdings" panose="05000000000000000000" pitchFamily="2" charset="2"/>
                  </a:rPr>
                  <a:t>	</a:t>
                </a:r>
                <a:endParaRPr kumimoji="0" lang="en-GB" sz="2400" b="0" i="0" u="none" strike="noStrike" kern="1200" cap="none" spc="0" normalizeH="0" baseline="0" noProof="0" dirty="0">
                  <a:ln>
                    <a:noFill/>
                  </a:ln>
                  <a:solidFill>
                    <a:srgbClr val="0076AF"/>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D17A1A73-32BD-438B-AA8A-35DE57C31378}"/>
                </a:ext>
              </a:extLst>
            </p:cNvPr>
            <p:cNvSpPr txBox="1"/>
            <p:nvPr/>
          </p:nvSpPr>
          <p:spPr>
            <a:xfrm>
              <a:off x="1142543" y="4814596"/>
              <a:ext cx="2176375" cy="738664"/>
            </a:xfrm>
            <a:prstGeom prst="rect">
              <a:avLst/>
            </a:prstGeom>
            <a:noFill/>
          </p:spPr>
          <p:txBody>
            <a:bodyPr wrap="square" rtlCol="0">
              <a:spAutoFit/>
            </a:bodyPr>
            <a:lstStyle/>
            <a:p>
              <a:pPr algn="ctr"/>
              <a:r>
                <a:rPr lang="es-AR" sz="2400" b="1" dirty="0">
                  <a:solidFill>
                    <a:schemeClr val="bg1"/>
                  </a:solidFill>
                </a:rPr>
                <a:t>Fase 1</a:t>
              </a:r>
            </a:p>
            <a:p>
              <a:pPr algn="ctr"/>
              <a:endParaRPr lang="nb-NO" b="1" dirty="0">
                <a:solidFill>
                  <a:schemeClr val="tx2"/>
                </a:solidFill>
              </a:endParaRPr>
            </a:p>
          </p:txBody>
        </p:sp>
        <p:sp>
          <p:nvSpPr>
            <p:cNvPr id="13" name="TextBox 12">
              <a:extLst>
                <a:ext uri="{FF2B5EF4-FFF2-40B4-BE49-F238E27FC236}">
                  <a16:creationId xmlns:a16="http://schemas.microsoft.com/office/drawing/2014/main" id="{A122CBD1-472F-486C-BAD1-CAB2DEDC7770}"/>
                </a:ext>
              </a:extLst>
            </p:cNvPr>
            <p:cNvSpPr txBox="1"/>
            <p:nvPr/>
          </p:nvSpPr>
          <p:spPr>
            <a:xfrm>
              <a:off x="5640526" y="4838314"/>
              <a:ext cx="2454091" cy="830997"/>
            </a:xfrm>
            <a:prstGeom prst="rect">
              <a:avLst/>
            </a:prstGeom>
            <a:noFill/>
          </p:spPr>
          <p:txBody>
            <a:bodyPr wrap="square" rtlCol="0">
              <a:spAutoFit/>
            </a:bodyPr>
            <a:lstStyle/>
            <a:p>
              <a:pPr algn="ctr"/>
              <a:r>
                <a:rPr lang="es-AR" sz="2400" b="1" dirty="0">
                  <a:solidFill>
                    <a:schemeClr val="bg1"/>
                  </a:solidFill>
                </a:rPr>
                <a:t>Fase 2</a:t>
              </a:r>
            </a:p>
            <a:p>
              <a:pPr algn="ctr"/>
              <a:endParaRPr lang="nb-NO" sz="2400" b="1" dirty="0">
                <a:solidFill>
                  <a:schemeClr val="bg1"/>
                </a:solidFill>
              </a:endParaRPr>
            </a:p>
          </p:txBody>
        </p:sp>
      </p:grpSp>
      <p:sp>
        <p:nvSpPr>
          <p:cNvPr id="15" name="Title 1">
            <a:extLst>
              <a:ext uri="{FF2B5EF4-FFF2-40B4-BE49-F238E27FC236}">
                <a16:creationId xmlns:a16="http://schemas.microsoft.com/office/drawing/2014/main" id="{47C53774-3F14-4CD0-A111-89A8258209CF}"/>
              </a:ext>
            </a:extLst>
          </p:cNvPr>
          <p:cNvSpPr>
            <a:spLocks noGrp="1"/>
          </p:cNvSpPr>
          <p:nvPr>
            <p:ph type="title"/>
          </p:nvPr>
        </p:nvSpPr>
        <p:spPr>
          <a:xfrm>
            <a:off x="237393" y="575840"/>
            <a:ext cx="8576050" cy="1190671"/>
          </a:xfrm>
        </p:spPr>
        <p:txBody>
          <a:bodyPr/>
          <a:lstStyle/>
          <a:p>
            <a:r>
              <a:rPr lang="es-AR" sz="4000" noProof="0" dirty="0">
                <a:latin typeface="Franklin Gothic Book" panose="020B0503020102020204" pitchFamily="34" charset="0"/>
              </a:rPr>
              <a:t>Cronograma y régimen </a:t>
            </a:r>
            <a:br>
              <a:rPr lang="es-AR" sz="3600" b="0" noProof="0" dirty="0">
                <a:latin typeface="Franklin Gothic Book" panose="020B0503020102020204" pitchFamily="34" charset="0"/>
              </a:rPr>
            </a:br>
            <a:r>
              <a:rPr lang="es-AR" sz="3600" b="0" noProof="0" dirty="0">
                <a:latin typeface="Franklin Gothic Book" panose="020B0503020102020204" pitchFamily="34" charset="0"/>
              </a:rPr>
              <a:t>para evaluar el cumplimiento del Req. 2.5</a:t>
            </a:r>
            <a:endParaRPr lang="es-AR" sz="3600" noProof="0" dirty="0"/>
          </a:p>
        </p:txBody>
      </p:sp>
    </p:spTree>
    <p:extLst>
      <p:ext uri="{BB962C8B-B14F-4D97-AF65-F5344CB8AC3E}">
        <p14:creationId xmlns:p14="http://schemas.microsoft.com/office/powerpoint/2010/main" val="1437371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7FD2A0-ED32-4D8A-8E80-64818EE4FFBD}"/>
              </a:ext>
            </a:extLst>
          </p:cNvPr>
          <p:cNvSpPr>
            <a:spLocks noGrp="1"/>
          </p:cNvSpPr>
          <p:nvPr>
            <p:ph idx="1"/>
          </p:nvPr>
        </p:nvSpPr>
        <p:spPr>
          <a:xfrm>
            <a:off x="302834" y="1444172"/>
            <a:ext cx="8686799" cy="4342853"/>
          </a:xfrm>
        </p:spPr>
        <p:txBody>
          <a:bodyPr>
            <a:normAutofit/>
          </a:bodyPr>
          <a:lstStyle/>
          <a:p>
            <a:pPr algn="just">
              <a:spcAft>
                <a:spcPts val="1200"/>
              </a:spcAft>
              <a:buClr>
                <a:srgbClr val="0076AF"/>
              </a:buClr>
              <a:defRPr/>
            </a:pPr>
            <a:r>
              <a:rPr lang="es-AR" sz="3200" noProof="0" dirty="0">
                <a:solidFill>
                  <a:schemeClr val="tx2"/>
                </a:solidFill>
              </a:rPr>
              <a:t>Este enfoque gradual significa que </a:t>
            </a:r>
            <a:r>
              <a:rPr lang="es-AR" sz="3200" b="1" noProof="0" dirty="0">
                <a:solidFill>
                  <a:schemeClr val="bg1"/>
                </a:solidFill>
              </a:rPr>
              <a:t>los primeros 2 años de </a:t>
            </a:r>
            <a:r>
              <a:rPr lang="es-AR" sz="3200" b="1" noProof="0" dirty="0" err="1">
                <a:solidFill>
                  <a:schemeClr val="bg1"/>
                </a:solidFill>
              </a:rPr>
              <a:t>eva</a:t>
            </a:r>
            <a:r>
              <a:rPr lang="es-AR" sz="3200" b="1" dirty="0" err="1">
                <a:solidFill>
                  <a:schemeClr val="bg1"/>
                </a:solidFill>
              </a:rPr>
              <a:t>luación</a:t>
            </a:r>
            <a:r>
              <a:rPr lang="es-AR" sz="3200" dirty="0">
                <a:solidFill>
                  <a:schemeClr val="tx2"/>
                </a:solidFill>
              </a:rPr>
              <a:t> serán </a:t>
            </a:r>
            <a:r>
              <a:rPr lang="es-AR" sz="3200" b="1" dirty="0">
                <a:solidFill>
                  <a:schemeClr val="bg1"/>
                </a:solidFill>
              </a:rPr>
              <a:t>distintos al resto</a:t>
            </a:r>
            <a:r>
              <a:rPr lang="es-AR" sz="3200" dirty="0">
                <a:solidFill>
                  <a:schemeClr val="tx2"/>
                </a:solidFill>
              </a:rPr>
              <a:t>.</a:t>
            </a:r>
          </a:p>
          <a:p>
            <a:pPr algn="just">
              <a:spcAft>
                <a:spcPts val="1200"/>
              </a:spcAft>
              <a:buClr>
                <a:srgbClr val="0076AF"/>
              </a:buClr>
              <a:defRPr/>
            </a:pPr>
            <a:r>
              <a:rPr lang="es-AR" sz="3200" dirty="0">
                <a:solidFill>
                  <a:schemeClr val="tx2"/>
                </a:solidFill>
              </a:rPr>
              <a:t>En </a:t>
            </a:r>
            <a:r>
              <a:rPr lang="es-AR" sz="3200" b="1" dirty="0">
                <a:solidFill>
                  <a:schemeClr val="bg1"/>
                </a:solidFill>
              </a:rPr>
              <a:t>ambas fases </a:t>
            </a:r>
            <a:r>
              <a:rPr lang="es-AR" sz="3200" dirty="0">
                <a:solidFill>
                  <a:schemeClr val="tx2"/>
                </a:solidFill>
              </a:rPr>
              <a:t>(1 y 2), </a:t>
            </a:r>
            <a:r>
              <a:rPr lang="es-AR" sz="3200" b="1" dirty="0">
                <a:solidFill>
                  <a:schemeClr val="bg1"/>
                </a:solidFill>
              </a:rPr>
              <a:t>se aplicará de manera conjunta</a:t>
            </a:r>
            <a:r>
              <a:rPr lang="es-AR" sz="3200" dirty="0">
                <a:solidFill>
                  <a:schemeClr val="tx2"/>
                </a:solidFill>
              </a:rPr>
              <a:t> una </a:t>
            </a:r>
            <a:r>
              <a:rPr lang="es-AR" sz="3200" b="1" dirty="0">
                <a:solidFill>
                  <a:schemeClr val="bg1"/>
                </a:solidFill>
              </a:rPr>
              <a:t>evaluación técnica y una de efectividad</a:t>
            </a:r>
            <a:r>
              <a:rPr lang="es-AR" sz="3200" dirty="0">
                <a:solidFill>
                  <a:schemeClr val="tx2"/>
                </a:solidFill>
              </a:rPr>
              <a:t>.</a:t>
            </a:r>
          </a:p>
          <a:p>
            <a:pPr algn="just">
              <a:spcAft>
                <a:spcPts val="1200"/>
              </a:spcAft>
              <a:buClr>
                <a:srgbClr val="0076AF"/>
              </a:buClr>
              <a:defRPr/>
            </a:pPr>
            <a:r>
              <a:rPr lang="es-AR" sz="3200" dirty="0">
                <a:solidFill>
                  <a:schemeClr val="tx2"/>
                </a:solidFill>
              </a:rPr>
              <a:t>Obviamente estas evaluaciones tendrán </a:t>
            </a:r>
            <a:r>
              <a:rPr lang="es-AR" sz="3200" b="1" dirty="0">
                <a:solidFill>
                  <a:schemeClr val="bg1"/>
                </a:solidFill>
              </a:rPr>
              <a:t>distintas implicancias según la fase </a:t>
            </a:r>
            <a:r>
              <a:rPr lang="es-AR" sz="3200" dirty="0">
                <a:solidFill>
                  <a:schemeClr val="tx2"/>
                </a:solidFill>
              </a:rPr>
              <a:t>a la que correspondan </a:t>
            </a:r>
            <a:endParaRPr lang="es-AR" sz="3200" noProof="0" dirty="0">
              <a:solidFill>
                <a:schemeClr val="tx2"/>
              </a:solidFill>
            </a:endParaRPr>
          </a:p>
        </p:txBody>
      </p:sp>
      <p:sp>
        <p:nvSpPr>
          <p:cNvPr id="6" name="Title 1">
            <a:extLst>
              <a:ext uri="{FF2B5EF4-FFF2-40B4-BE49-F238E27FC236}">
                <a16:creationId xmlns:a16="http://schemas.microsoft.com/office/drawing/2014/main" id="{38695F10-01F0-4F62-BF2E-85A0D0D59D2B}"/>
              </a:ext>
            </a:extLst>
          </p:cNvPr>
          <p:cNvSpPr>
            <a:spLocks noGrp="1"/>
          </p:cNvSpPr>
          <p:nvPr>
            <p:ph type="title"/>
          </p:nvPr>
        </p:nvSpPr>
        <p:spPr>
          <a:xfrm>
            <a:off x="200416" y="676970"/>
            <a:ext cx="8179315" cy="762513"/>
          </a:xfrm>
        </p:spPr>
        <p:txBody>
          <a:bodyPr/>
          <a:lstStyle/>
          <a:p>
            <a:pPr>
              <a:defRPr/>
            </a:pPr>
            <a:r>
              <a:rPr lang="es-AR" sz="4000" noProof="0" dirty="0">
                <a:latin typeface="Franklin Gothic Book" panose="020B0503020102020204" pitchFamily="34" charset="0"/>
              </a:rPr>
              <a:t>Enfoque gradual</a:t>
            </a:r>
            <a:br>
              <a:rPr lang="es-AR" sz="4000" noProof="0" dirty="0">
                <a:latin typeface="Franklin Gothic Book" panose="020B0503020102020204" pitchFamily="34" charset="0"/>
              </a:rPr>
            </a:br>
            <a:br>
              <a:rPr lang="es-AR" sz="4000" noProof="0" dirty="0">
                <a:latin typeface="Franklin Gothic Book" panose="020B0503020102020204" pitchFamily="34" charset="0"/>
              </a:rPr>
            </a:br>
            <a:br>
              <a:rPr lang="es-AR" sz="3600" b="0" noProof="0" dirty="0">
                <a:latin typeface="Franklin Gothic Book" panose="020B0503020102020204" pitchFamily="34" charset="0"/>
              </a:rPr>
            </a:br>
            <a:br>
              <a:rPr lang="es-AR" sz="3600" b="0" noProof="0" dirty="0">
                <a:latin typeface="Franklin Gothic Book" panose="020B0503020102020204" pitchFamily="34" charset="0"/>
              </a:rPr>
            </a:br>
            <a:br>
              <a:rPr lang="es-AR" sz="3600" b="0" noProof="0" dirty="0">
                <a:latin typeface="Franklin Gothic Book" panose="020B0503020102020204" pitchFamily="34" charset="0"/>
              </a:rPr>
            </a:br>
            <a:endParaRPr lang="es-AR" sz="3200" b="0" noProof="0" dirty="0"/>
          </a:p>
        </p:txBody>
      </p:sp>
    </p:spTree>
    <p:extLst>
      <p:ext uri="{BB962C8B-B14F-4D97-AF65-F5344CB8AC3E}">
        <p14:creationId xmlns:p14="http://schemas.microsoft.com/office/powerpoint/2010/main" val="3879387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7FD2A0-ED32-4D8A-8E80-64818EE4FFBD}"/>
              </a:ext>
            </a:extLst>
          </p:cNvPr>
          <p:cNvSpPr>
            <a:spLocks noGrp="1"/>
          </p:cNvSpPr>
          <p:nvPr>
            <p:ph idx="1"/>
          </p:nvPr>
        </p:nvSpPr>
        <p:spPr>
          <a:xfrm>
            <a:off x="302834" y="1444172"/>
            <a:ext cx="8686799" cy="601277"/>
          </a:xfrm>
        </p:spPr>
        <p:txBody>
          <a:bodyPr>
            <a:normAutofit fontScale="92500"/>
          </a:bodyPr>
          <a:lstStyle/>
          <a:p>
            <a:pPr marL="0" lvl="0" indent="0" algn="just">
              <a:spcAft>
                <a:spcPts val="1200"/>
              </a:spcAft>
              <a:buClr>
                <a:srgbClr val="0076AF"/>
              </a:buClr>
              <a:buNone/>
              <a:defRPr/>
            </a:pPr>
            <a:r>
              <a:rPr lang="es-AR" sz="3200" noProof="0" dirty="0">
                <a:solidFill>
                  <a:schemeClr val="tx2"/>
                </a:solidFill>
              </a:rPr>
              <a:t>La evaluación del Req. 2.5 consiste de dos partes:</a:t>
            </a:r>
          </a:p>
        </p:txBody>
      </p:sp>
      <p:sp>
        <p:nvSpPr>
          <p:cNvPr id="6" name="Title 1">
            <a:extLst>
              <a:ext uri="{FF2B5EF4-FFF2-40B4-BE49-F238E27FC236}">
                <a16:creationId xmlns:a16="http://schemas.microsoft.com/office/drawing/2014/main" id="{38695F10-01F0-4F62-BF2E-85A0D0D59D2B}"/>
              </a:ext>
            </a:extLst>
          </p:cNvPr>
          <p:cNvSpPr>
            <a:spLocks noGrp="1"/>
          </p:cNvSpPr>
          <p:nvPr>
            <p:ph type="title"/>
          </p:nvPr>
        </p:nvSpPr>
        <p:spPr>
          <a:xfrm>
            <a:off x="237392" y="555408"/>
            <a:ext cx="8179315" cy="762513"/>
          </a:xfrm>
        </p:spPr>
        <p:txBody>
          <a:bodyPr/>
          <a:lstStyle/>
          <a:p>
            <a:pPr>
              <a:defRPr/>
            </a:pPr>
            <a:r>
              <a:rPr lang="es-AR" sz="4000" noProof="0" dirty="0">
                <a:latin typeface="Franklin Gothic Book" panose="020B0503020102020204" pitchFamily="34" charset="0"/>
              </a:rPr>
              <a:t>Enfoque gradual</a:t>
            </a:r>
            <a:br>
              <a:rPr lang="es-AR" sz="4000" noProof="0" dirty="0">
                <a:latin typeface="Franklin Gothic Book" panose="020B0503020102020204" pitchFamily="34" charset="0"/>
              </a:rPr>
            </a:br>
            <a:br>
              <a:rPr lang="es-AR" sz="4000" noProof="0" dirty="0">
                <a:latin typeface="Franklin Gothic Book" panose="020B0503020102020204" pitchFamily="34" charset="0"/>
              </a:rPr>
            </a:br>
            <a:br>
              <a:rPr lang="es-AR" sz="3600" b="0" noProof="0" dirty="0">
                <a:latin typeface="Franklin Gothic Book" panose="020B0503020102020204" pitchFamily="34" charset="0"/>
              </a:rPr>
            </a:br>
            <a:br>
              <a:rPr lang="es-AR" sz="3600" b="0" noProof="0" dirty="0">
                <a:latin typeface="Franklin Gothic Book" panose="020B0503020102020204" pitchFamily="34" charset="0"/>
              </a:rPr>
            </a:br>
            <a:br>
              <a:rPr lang="es-AR" sz="3600" b="0" noProof="0" dirty="0">
                <a:latin typeface="Franklin Gothic Book" panose="020B0503020102020204" pitchFamily="34" charset="0"/>
              </a:rPr>
            </a:br>
            <a:endParaRPr lang="es-AR" sz="3200" b="0" noProof="0" dirty="0"/>
          </a:p>
        </p:txBody>
      </p:sp>
      <p:graphicFrame>
        <p:nvGraphicFramePr>
          <p:cNvPr id="2" name="Table 1">
            <a:extLst>
              <a:ext uri="{FF2B5EF4-FFF2-40B4-BE49-F238E27FC236}">
                <a16:creationId xmlns:a16="http://schemas.microsoft.com/office/drawing/2014/main" id="{53C4FCF7-8391-44AD-A74D-BF229DAA7702}"/>
              </a:ext>
            </a:extLst>
          </p:cNvPr>
          <p:cNvGraphicFramePr>
            <a:graphicFrameLocks noGrp="1"/>
          </p:cNvGraphicFramePr>
          <p:nvPr>
            <p:extLst>
              <p:ext uri="{D42A27DB-BD31-4B8C-83A1-F6EECF244321}">
                <p14:modId xmlns:p14="http://schemas.microsoft.com/office/powerpoint/2010/main" val="3947029618"/>
              </p:ext>
            </p:extLst>
          </p:nvPr>
        </p:nvGraphicFramePr>
        <p:xfrm>
          <a:off x="214974" y="2171700"/>
          <a:ext cx="8538332" cy="4293798"/>
        </p:xfrm>
        <a:graphic>
          <a:graphicData uri="http://schemas.openxmlformats.org/drawingml/2006/table">
            <a:tbl>
              <a:tblPr firstRow="1" bandRow="1">
                <a:tableStyleId>{5C22544A-7EE6-4342-B048-85BDC9FD1C3A}</a:tableStyleId>
              </a:tblPr>
              <a:tblGrid>
                <a:gridCol w="4122862">
                  <a:extLst>
                    <a:ext uri="{9D8B030D-6E8A-4147-A177-3AD203B41FA5}">
                      <a16:colId xmlns:a16="http://schemas.microsoft.com/office/drawing/2014/main" val="392177216"/>
                    </a:ext>
                  </a:extLst>
                </a:gridCol>
                <a:gridCol w="4415470">
                  <a:extLst>
                    <a:ext uri="{9D8B030D-6E8A-4147-A177-3AD203B41FA5}">
                      <a16:colId xmlns:a16="http://schemas.microsoft.com/office/drawing/2014/main" val="3405163740"/>
                    </a:ext>
                  </a:extLst>
                </a:gridCol>
              </a:tblGrid>
              <a:tr h="544758">
                <a:tc>
                  <a:txBody>
                    <a:bodyPr/>
                    <a:lstStyle/>
                    <a:p>
                      <a:pPr marL="0" marR="0" lvl="0" indent="0" algn="just" defTabSz="457200" rtl="0" eaLnBrk="1" fontAlgn="auto" latinLnBrk="0" hangingPunct="1">
                        <a:lnSpc>
                          <a:spcPct val="100000"/>
                        </a:lnSpc>
                        <a:spcBef>
                          <a:spcPts val="0"/>
                        </a:spcBef>
                        <a:spcAft>
                          <a:spcPts val="1200"/>
                        </a:spcAft>
                        <a:buClr>
                          <a:srgbClr val="0076AF"/>
                        </a:buClr>
                        <a:buSzTx/>
                        <a:buFont typeface="Arial" panose="020B0604020202020204" pitchFamily="34" charset="0"/>
                        <a:buNone/>
                        <a:tabLst/>
                        <a:defRPr/>
                      </a:pPr>
                      <a:r>
                        <a:rPr kumimoji="0" lang="nb-NO" sz="2800" b="1" i="0" u="none" strike="noStrike" kern="1200" cap="none" spc="0" normalizeH="0" baseline="0" noProof="0" dirty="0" err="1">
                          <a:ln>
                            <a:noFill/>
                          </a:ln>
                          <a:solidFill>
                            <a:srgbClr val="165B89"/>
                          </a:solidFill>
                          <a:effectLst/>
                          <a:uLnTx/>
                          <a:uFillTx/>
                          <a:latin typeface="+mn-lt"/>
                          <a:ea typeface="+mn-ea"/>
                          <a:cs typeface="+mn-cs"/>
                        </a:rPr>
                        <a:t>Evaluación</a:t>
                      </a:r>
                      <a:r>
                        <a:rPr kumimoji="0" lang="nb-NO" sz="2800" b="1" i="0" u="none" strike="noStrike" kern="1200" cap="none" spc="0" normalizeH="0" baseline="0" noProof="0" dirty="0">
                          <a:ln>
                            <a:noFill/>
                          </a:ln>
                          <a:solidFill>
                            <a:srgbClr val="165B89"/>
                          </a:solidFill>
                          <a:effectLst/>
                          <a:uLnTx/>
                          <a:uFillTx/>
                          <a:latin typeface="+mn-lt"/>
                          <a:ea typeface="+mn-ea"/>
                          <a:cs typeface="+mn-cs"/>
                        </a:rPr>
                        <a:t> </a:t>
                      </a:r>
                      <a:r>
                        <a:rPr kumimoji="0" lang="nb-NO" sz="2800" b="1" i="0" u="none" strike="noStrike" kern="1200" cap="none" spc="0" normalizeH="0" baseline="0" noProof="0" dirty="0" err="1">
                          <a:ln>
                            <a:noFill/>
                          </a:ln>
                          <a:solidFill>
                            <a:srgbClr val="165B89"/>
                          </a:solidFill>
                          <a:effectLst/>
                          <a:uLnTx/>
                          <a:uFillTx/>
                          <a:latin typeface="+mn-lt"/>
                          <a:ea typeface="+mn-ea"/>
                          <a:cs typeface="+mn-cs"/>
                        </a:rPr>
                        <a:t>Técnica</a:t>
                      </a:r>
                      <a:endParaRPr kumimoji="0" lang="nb-NO" sz="2800" b="1" i="0" u="none" strike="noStrike" kern="1200" cap="none" spc="0" normalizeH="0" baseline="0" noProof="0" dirty="0">
                        <a:ln>
                          <a:noFill/>
                        </a:ln>
                        <a:solidFill>
                          <a:srgbClr val="165B89"/>
                        </a:solidFill>
                        <a:effectLst/>
                        <a:uLnTx/>
                        <a:uFillTx/>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457200" rtl="0" eaLnBrk="1" fontAlgn="auto" latinLnBrk="0" hangingPunct="1">
                        <a:lnSpc>
                          <a:spcPct val="100000"/>
                        </a:lnSpc>
                        <a:spcBef>
                          <a:spcPts val="0"/>
                        </a:spcBef>
                        <a:spcAft>
                          <a:spcPts val="1200"/>
                        </a:spcAft>
                        <a:buClr>
                          <a:srgbClr val="0076AF"/>
                        </a:buClr>
                        <a:buSzTx/>
                        <a:buFont typeface="Arial" panose="020B0604020202020204" pitchFamily="34" charset="0"/>
                        <a:buNone/>
                        <a:tabLst/>
                        <a:defRPr/>
                      </a:pPr>
                      <a:r>
                        <a:rPr kumimoji="0" lang="nb-NO" sz="2800" b="1" i="0" u="none" strike="noStrike" kern="1200" cap="none" spc="0" normalizeH="0" baseline="0" noProof="0" dirty="0" err="1">
                          <a:ln>
                            <a:noFill/>
                          </a:ln>
                          <a:solidFill>
                            <a:srgbClr val="165B89"/>
                          </a:solidFill>
                          <a:effectLst/>
                          <a:uLnTx/>
                          <a:uFillTx/>
                          <a:latin typeface="+mn-lt"/>
                          <a:ea typeface="+mn-ea"/>
                          <a:cs typeface="+mn-cs"/>
                        </a:rPr>
                        <a:t>Evaluación</a:t>
                      </a:r>
                      <a:r>
                        <a:rPr kumimoji="0" lang="nb-NO" sz="2800" b="1" i="0" u="none" strike="noStrike" kern="1200" cap="none" spc="0" normalizeH="0" baseline="0" noProof="0" dirty="0">
                          <a:ln>
                            <a:noFill/>
                          </a:ln>
                          <a:solidFill>
                            <a:srgbClr val="165B89"/>
                          </a:solidFill>
                          <a:effectLst/>
                          <a:uLnTx/>
                          <a:uFillTx/>
                          <a:latin typeface="+mn-lt"/>
                          <a:ea typeface="+mn-ea"/>
                          <a:cs typeface="+mn-cs"/>
                        </a:rPr>
                        <a:t> de </a:t>
                      </a:r>
                      <a:r>
                        <a:rPr kumimoji="0" lang="nb-NO" sz="2800" b="1" i="0" u="none" strike="noStrike" kern="1200" cap="none" spc="0" normalizeH="0" baseline="0" noProof="0" dirty="0" err="1">
                          <a:ln>
                            <a:noFill/>
                          </a:ln>
                          <a:solidFill>
                            <a:srgbClr val="165B89"/>
                          </a:solidFill>
                          <a:effectLst/>
                          <a:uLnTx/>
                          <a:uFillTx/>
                          <a:latin typeface="+mn-lt"/>
                          <a:ea typeface="+mn-ea"/>
                          <a:cs typeface="+mn-cs"/>
                        </a:rPr>
                        <a:t>Efectividad</a:t>
                      </a:r>
                      <a:endParaRPr kumimoji="0" lang="nb-NO" sz="2800" b="1" i="0" u="none" strike="noStrike" kern="1200" cap="none" spc="0" normalizeH="0" baseline="0" noProof="0" dirty="0">
                        <a:ln>
                          <a:noFill/>
                        </a:ln>
                        <a:solidFill>
                          <a:srgbClr val="165B89"/>
                        </a:solidFill>
                        <a:effectLst/>
                        <a:uLnTx/>
                        <a:uFillTx/>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8179237"/>
                  </a:ext>
                </a:extLst>
              </a:tr>
              <a:tr h="3621037">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b="1" i="0" dirty="0">
                          <a:solidFill>
                            <a:schemeClr val="tx2"/>
                          </a:solidFill>
                          <a:sym typeface="Wingdings" panose="05000000000000000000" pitchFamily="2" charset="2"/>
                        </a:rPr>
                        <a:t> </a:t>
                      </a:r>
                      <a:r>
                        <a:rPr lang="en-US" sz="2000" b="0" i="0" dirty="0">
                          <a:solidFill>
                            <a:schemeClr val="tx2"/>
                          </a:solidFill>
                          <a:sym typeface="Wingdings" panose="05000000000000000000" pitchFamily="2" charset="2"/>
                        </a:rPr>
                        <a:t>¿Se </a:t>
                      </a:r>
                      <a:r>
                        <a:rPr lang="en-US" sz="2000" b="0" i="0" dirty="0" err="1">
                          <a:solidFill>
                            <a:schemeClr val="tx2"/>
                          </a:solidFill>
                          <a:sym typeface="Wingdings" panose="05000000000000000000" pitchFamily="2" charset="2"/>
                        </a:rPr>
                        <a:t>han</a:t>
                      </a:r>
                      <a:r>
                        <a:rPr lang="en-US" sz="2000" b="0" i="0" dirty="0">
                          <a:solidFill>
                            <a:schemeClr val="tx2"/>
                          </a:solidFill>
                          <a:sym typeface="Wingdings" panose="05000000000000000000" pitchFamily="2" charset="2"/>
                        </a:rPr>
                        <a:t> </a:t>
                      </a:r>
                      <a:r>
                        <a:rPr lang="en-US" sz="2000" b="1" i="0" dirty="0" err="1">
                          <a:solidFill>
                            <a:schemeClr val="bg1"/>
                          </a:solidFill>
                          <a:sym typeface="Wingdings" panose="05000000000000000000" pitchFamily="2" charset="2"/>
                        </a:rPr>
                        <a:t>implementado</a:t>
                      </a:r>
                      <a:r>
                        <a:rPr lang="en-US" sz="2000" b="1" i="0" dirty="0">
                          <a:solidFill>
                            <a:schemeClr val="bg1"/>
                          </a:solidFill>
                          <a:sym typeface="Wingdings" panose="05000000000000000000" pitchFamily="2" charset="2"/>
                        </a:rPr>
                        <a:t> por </a:t>
                      </a:r>
                      <a:r>
                        <a:rPr lang="en-US" sz="2000" b="1" i="0" dirty="0" err="1">
                          <a:solidFill>
                            <a:schemeClr val="bg1"/>
                          </a:solidFill>
                          <a:sym typeface="Wingdings" panose="05000000000000000000" pitchFamily="2" charset="2"/>
                        </a:rPr>
                        <a:t>completo</a:t>
                      </a:r>
                      <a:r>
                        <a:rPr lang="en-US" sz="2000" b="0" i="0" dirty="0">
                          <a:solidFill>
                            <a:schemeClr val="tx2"/>
                          </a:solidFill>
                          <a:sym typeface="Wingdings" panose="05000000000000000000" pitchFamily="2" charset="2"/>
                        </a:rPr>
                        <a:t> los </a:t>
                      </a:r>
                      <a:r>
                        <a:rPr lang="en-US" sz="2000" b="1" i="0" dirty="0" err="1">
                          <a:solidFill>
                            <a:schemeClr val="bg1"/>
                          </a:solidFill>
                          <a:sym typeface="Wingdings" panose="05000000000000000000" pitchFamily="2" charset="2"/>
                        </a:rPr>
                        <a:t>diferentes</a:t>
                      </a:r>
                      <a:r>
                        <a:rPr lang="en-US" sz="2000" b="1" i="0" dirty="0">
                          <a:solidFill>
                            <a:schemeClr val="bg1"/>
                          </a:solidFill>
                          <a:sym typeface="Wingdings" panose="05000000000000000000" pitchFamily="2" charset="2"/>
                        </a:rPr>
                        <a:t> </a:t>
                      </a:r>
                      <a:r>
                        <a:rPr lang="en-US" sz="2000" b="1" i="0" dirty="0" err="1">
                          <a:solidFill>
                            <a:schemeClr val="bg1"/>
                          </a:solidFill>
                          <a:sym typeface="Wingdings" panose="05000000000000000000" pitchFamily="2" charset="2"/>
                        </a:rPr>
                        <a:t>componentes</a:t>
                      </a:r>
                      <a:r>
                        <a:rPr lang="en-US" sz="2000" b="1" i="0" dirty="0">
                          <a:solidFill>
                            <a:schemeClr val="bg1"/>
                          </a:solidFill>
                          <a:sym typeface="Wingdings" panose="05000000000000000000" pitchFamily="2" charset="2"/>
                        </a:rPr>
                        <a:t> </a:t>
                      </a:r>
                      <a:r>
                        <a:rPr lang="en-US" sz="2000" b="0" i="0" dirty="0">
                          <a:solidFill>
                            <a:schemeClr val="tx2"/>
                          </a:solidFill>
                          <a:sym typeface="Wingdings" panose="05000000000000000000" pitchFamily="2" charset="2"/>
                        </a:rPr>
                        <a:t>del </a:t>
                      </a:r>
                      <a:r>
                        <a:rPr lang="en-US" sz="2000" b="0" i="0" dirty="0" err="1">
                          <a:solidFill>
                            <a:schemeClr val="tx2"/>
                          </a:solidFill>
                          <a:sym typeface="Wingdings" panose="05000000000000000000" pitchFamily="2" charset="2"/>
                        </a:rPr>
                        <a:t>requisito</a:t>
                      </a:r>
                      <a:r>
                        <a:rPr lang="en-US" sz="2000" b="0" i="0" dirty="0">
                          <a:solidFill>
                            <a:schemeClr val="tx2"/>
                          </a:solidFill>
                          <a:sym typeface="Wingdings" panose="05000000000000000000" pitchFamily="2" charset="2"/>
                        </a:rPr>
                        <a:t> </a:t>
                      </a: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i="0" dirty="0">
                          <a:solidFill>
                            <a:schemeClr val="tx2"/>
                          </a:solidFill>
                          <a:sym typeface="Wingdings" panose="05000000000000000000" pitchFamily="2" charset="2"/>
                        </a:rPr>
                        <a:t>(2.5.a-g)?</a:t>
                      </a: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b="1" i="0" dirty="0">
                          <a:solidFill>
                            <a:schemeClr val="tx2"/>
                          </a:solidFill>
                          <a:sym typeface="Wingdings" panose="05000000000000000000" pitchFamily="2" charset="2"/>
                        </a:rPr>
                        <a:t></a:t>
                      </a:r>
                      <a:r>
                        <a:rPr lang="en-US" sz="2000" i="0" dirty="0">
                          <a:solidFill>
                            <a:schemeClr val="tx2"/>
                          </a:solidFill>
                          <a:sym typeface="Wingdings" panose="05000000000000000000" pitchFamily="2" charset="2"/>
                        </a:rPr>
                        <a:t> Hasta el 31 de </a:t>
                      </a:r>
                      <a:r>
                        <a:rPr lang="en-US" sz="2000" i="0" dirty="0" err="1">
                          <a:solidFill>
                            <a:schemeClr val="tx2"/>
                          </a:solidFill>
                          <a:sym typeface="Wingdings" panose="05000000000000000000" pitchFamily="2" charset="2"/>
                        </a:rPr>
                        <a:t>diciembre</a:t>
                      </a:r>
                      <a:r>
                        <a:rPr lang="en-US" sz="2000" i="0" dirty="0">
                          <a:solidFill>
                            <a:schemeClr val="tx2"/>
                          </a:solidFill>
                          <a:sym typeface="Wingdings" panose="05000000000000000000" pitchFamily="2" charset="2"/>
                        </a:rPr>
                        <a:t> de 2021 </a:t>
                      </a:r>
                      <a:r>
                        <a:rPr lang="en-US" sz="2000" i="0" dirty="0" err="1">
                          <a:solidFill>
                            <a:schemeClr val="tx2"/>
                          </a:solidFill>
                          <a:sym typeface="Wingdings" panose="05000000000000000000" pitchFamily="2" charset="2"/>
                        </a:rPr>
                        <a:t>estará</a:t>
                      </a:r>
                      <a:r>
                        <a:rPr lang="en-US" sz="2000" i="0" dirty="0">
                          <a:solidFill>
                            <a:schemeClr val="tx2"/>
                          </a:solidFill>
                          <a:sym typeface="Wingdings" panose="05000000000000000000" pitchFamily="2" charset="2"/>
                        </a:rPr>
                        <a:t> </a:t>
                      </a:r>
                      <a:r>
                        <a:rPr lang="en-US" sz="2000" b="1" i="0" dirty="0" err="1">
                          <a:solidFill>
                            <a:schemeClr val="bg1"/>
                          </a:solidFill>
                          <a:sym typeface="Wingdings" panose="05000000000000000000" pitchFamily="2" charset="2"/>
                        </a:rPr>
                        <a:t>basada</a:t>
                      </a:r>
                      <a:r>
                        <a:rPr lang="en-US" sz="2000" b="1" i="0" dirty="0">
                          <a:solidFill>
                            <a:schemeClr val="bg1"/>
                          </a:solidFill>
                          <a:sym typeface="Wingdings" panose="05000000000000000000" pitchFamily="2" charset="2"/>
                        </a:rPr>
                        <a:t> </a:t>
                      </a:r>
                      <a:r>
                        <a:rPr lang="en-US" sz="2000" b="1" i="0" dirty="0" err="1">
                          <a:solidFill>
                            <a:schemeClr val="bg1"/>
                          </a:solidFill>
                          <a:sym typeface="Wingdings" panose="05000000000000000000" pitchFamily="2" charset="2"/>
                        </a:rPr>
                        <a:t>en</a:t>
                      </a:r>
                      <a:r>
                        <a:rPr lang="en-US" sz="2000" b="1" i="0" dirty="0">
                          <a:solidFill>
                            <a:schemeClr val="bg1"/>
                          </a:solidFill>
                          <a:sym typeface="Wingdings" panose="05000000000000000000" pitchFamily="2" charset="2"/>
                        </a:rPr>
                        <a:t> </a:t>
                      </a:r>
                      <a:r>
                        <a:rPr lang="en-US" sz="2000" i="0" dirty="0">
                          <a:solidFill>
                            <a:schemeClr val="tx2"/>
                          </a:solidFill>
                          <a:sym typeface="Wingdings" panose="05000000000000000000" pitchFamily="2" charset="2"/>
                        </a:rPr>
                        <a:t>un </a:t>
                      </a:r>
                      <a:r>
                        <a:rPr lang="en-US" sz="2000" b="1" i="0" dirty="0">
                          <a:solidFill>
                            <a:schemeClr val="bg1"/>
                          </a:solidFill>
                          <a:sym typeface="Wingdings" panose="05000000000000000000" pitchFamily="2" charset="2"/>
                        </a:rPr>
                        <a:t>conjunto </a:t>
                      </a:r>
                      <a:r>
                        <a:rPr lang="en-US" sz="2000" b="1" i="0" dirty="0" err="1">
                          <a:solidFill>
                            <a:schemeClr val="bg1"/>
                          </a:solidFill>
                          <a:sym typeface="Wingdings" panose="05000000000000000000" pitchFamily="2" charset="2"/>
                        </a:rPr>
                        <a:t>limitado</a:t>
                      </a:r>
                      <a:r>
                        <a:rPr lang="en-US" sz="2000" b="1" i="0" dirty="0">
                          <a:solidFill>
                            <a:schemeClr val="bg1"/>
                          </a:solidFill>
                          <a:sym typeface="Wingdings" panose="05000000000000000000" pitchFamily="2" charset="2"/>
                        </a:rPr>
                        <a:t> de </a:t>
                      </a:r>
                      <a:r>
                        <a:rPr lang="en-US" sz="2000" b="1" i="0" dirty="0" err="1">
                          <a:solidFill>
                            <a:schemeClr val="bg1"/>
                          </a:solidFill>
                          <a:sym typeface="Wingdings" panose="05000000000000000000" pitchFamily="2" charset="2"/>
                        </a:rPr>
                        <a:t>preguntas</a:t>
                      </a:r>
                      <a:r>
                        <a:rPr lang="en-US" sz="2000" i="0" dirty="0">
                          <a:solidFill>
                            <a:schemeClr val="tx2"/>
                          </a:solidFill>
                          <a:sym typeface="Wingdings" panose="05000000000000000000" pitchFamily="2" charset="2"/>
                        </a:rPr>
                        <a:t>. </a:t>
                      </a:r>
                      <a:endParaRPr lang="en-US" sz="2000" i="0" dirty="0">
                        <a:sym typeface="Wingdings" panose="05000000000000000000" pitchFamily="2" charset="2"/>
                      </a:endParaRPr>
                    </a:p>
                    <a:p>
                      <a:endParaRPr lang="nb-NO" sz="2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buNone/>
                      </a:pPr>
                      <a:r>
                        <a:rPr lang="nb-NO" sz="2000" dirty="0">
                          <a:solidFill>
                            <a:schemeClr val="tx2"/>
                          </a:solidFill>
                          <a:sym typeface="Wingdings" panose="05000000000000000000" pitchFamily="2" charset="2"/>
                        </a:rPr>
                        <a:t> ¿Se ha </a:t>
                      </a:r>
                      <a:r>
                        <a:rPr lang="nb-NO" sz="2000" b="1" dirty="0" err="1">
                          <a:solidFill>
                            <a:schemeClr val="bg1"/>
                          </a:solidFill>
                          <a:sym typeface="Wingdings" panose="05000000000000000000" pitchFamily="2" charset="2"/>
                        </a:rPr>
                        <a:t>cumplido</a:t>
                      </a:r>
                      <a:r>
                        <a:rPr lang="nb-NO" sz="2000" b="1" dirty="0">
                          <a:solidFill>
                            <a:schemeClr val="bg1"/>
                          </a:solidFill>
                          <a:sym typeface="Wingdings" panose="05000000000000000000" pitchFamily="2" charset="2"/>
                        </a:rPr>
                        <a:t> el </a:t>
                      </a:r>
                      <a:r>
                        <a:rPr lang="nb-NO" sz="2000" b="1" dirty="0" err="1">
                          <a:solidFill>
                            <a:schemeClr val="bg1"/>
                          </a:solidFill>
                          <a:sym typeface="Wingdings" panose="05000000000000000000" pitchFamily="2" charset="2"/>
                        </a:rPr>
                        <a:t>objetivo</a:t>
                      </a:r>
                      <a:r>
                        <a:rPr lang="nb-NO" sz="2000" b="1" dirty="0">
                          <a:solidFill>
                            <a:schemeClr val="bg1"/>
                          </a:solidFill>
                          <a:sym typeface="Wingdings" panose="05000000000000000000" pitchFamily="2" charset="2"/>
                        </a:rPr>
                        <a:t> </a:t>
                      </a:r>
                      <a:r>
                        <a:rPr lang="nb-NO" sz="2000" dirty="0">
                          <a:solidFill>
                            <a:schemeClr val="tx2"/>
                          </a:solidFill>
                          <a:sym typeface="Wingdings" panose="05000000000000000000" pitchFamily="2" charset="2"/>
                        </a:rPr>
                        <a:t>del </a:t>
                      </a:r>
                      <a:r>
                        <a:rPr lang="nb-NO" sz="2000" dirty="0" err="1">
                          <a:solidFill>
                            <a:schemeClr val="tx2"/>
                          </a:solidFill>
                          <a:sym typeface="Wingdings" panose="05000000000000000000" pitchFamily="2" charset="2"/>
                        </a:rPr>
                        <a:t>requisito</a:t>
                      </a:r>
                      <a:r>
                        <a:rPr lang="nb-NO" sz="2000" dirty="0">
                          <a:solidFill>
                            <a:schemeClr val="tx2"/>
                          </a:solidFill>
                          <a:sym typeface="Wingdings" panose="05000000000000000000" pitchFamily="2" charset="2"/>
                        </a:rPr>
                        <a:t>? </a:t>
                      </a:r>
                      <a:r>
                        <a:rPr lang="nb-NO" sz="2000" dirty="0" err="1">
                          <a:solidFill>
                            <a:schemeClr val="tx2"/>
                          </a:solidFill>
                          <a:sym typeface="Wingdings" panose="05000000000000000000" pitchFamily="2" charset="2"/>
                        </a:rPr>
                        <a:t>Complementa</a:t>
                      </a:r>
                      <a:r>
                        <a:rPr lang="nb-NO" sz="2000" dirty="0">
                          <a:solidFill>
                            <a:schemeClr val="tx2"/>
                          </a:solidFill>
                          <a:sym typeface="Wingdings" panose="05000000000000000000" pitchFamily="2" charset="2"/>
                        </a:rPr>
                        <a:t> la </a:t>
                      </a:r>
                      <a:r>
                        <a:rPr lang="nb-NO" sz="2000" dirty="0" err="1">
                          <a:solidFill>
                            <a:schemeClr val="tx2"/>
                          </a:solidFill>
                          <a:sym typeface="Wingdings" panose="05000000000000000000" pitchFamily="2" charset="2"/>
                        </a:rPr>
                        <a:t>evaluación</a:t>
                      </a:r>
                      <a:r>
                        <a:rPr lang="nb-NO" sz="2000" dirty="0">
                          <a:solidFill>
                            <a:schemeClr val="tx2"/>
                          </a:solidFill>
                          <a:sym typeface="Wingdings" panose="05000000000000000000" pitchFamily="2" charset="2"/>
                        </a:rPr>
                        <a:t> </a:t>
                      </a:r>
                      <a:r>
                        <a:rPr lang="nb-NO" sz="2000" dirty="0" err="1">
                          <a:solidFill>
                            <a:schemeClr val="tx2"/>
                          </a:solidFill>
                          <a:sym typeface="Wingdings" panose="05000000000000000000" pitchFamily="2" charset="2"/>
                        </a:rPr>
                        <a:t>técnica</a:t>
                      </a:r>
                      <a:r>
                        <a:rPr lang="nb-NO" sz="2000" dirty="0">
                          <a:solidFill>
                            <a:schemeClr val="tx2"/>
                          </a:solidFill>
                          <a:sym typeface="Wingdings" panose="05000000000000000000" pitchFamily="2" charset="2"/>
                        </a:rPr>
                        <a:t>.</a:t>
                      </a:r>
                    </a:p>
                    <a:p>
                      <a:pPr marL="0" indent="0">
                        <a:buNone/>
                      </a:pPr>
                      <a:r>
                        <a:rPr lang="nb-NO" sz="2000" dirty="0">
                          <a:solidFill>
                            <a:schemeClr val="tx2"/>
                          </a:solidFill>
                          <a:sym typeface="Wingdings" panose="05000000000000000000" pitchFamily="2" charset="2"/>
                        </a:rPr>
                        <a:t> Se </a:t>
                      </a:r>
                      <a:r>
                        <a:rPr lang="nb-NO" sz="2000" dirty="0" err="1">
                          <a:solidFill>
                            <a:schemeClr val="tx2"/>
                          </a:solidFill>
                          <a:sym typeface="Wingdings" panose="05000000000000000000" pitchFamily="2" charset="2"/>
                        </a:rPr>
                        <a:t>focaliza</a:t>
                      </a:r>
                      <a:r>
                        <a:rPr lang="nb-NO" sz="2000" dirty="0">
                          <a:solidFill>
                            <a:schemeClr val="tx2"/>
                          </a:solidFill>
                          <a:sym typeface="Wingdings" panose="05000000000000000000" pitchFamily="2" charset="2"/>
                        </a:rPr>
                        <a:t> en las </a:t>
                      </a:r>
                      <a:r>
                        <a:rPr lang="nb-NO" sz="2000" b="1" dirty="0" err="1">
                          <a:solidFill>
                            <a:schemeClr val="bg1"/>
                          </a:solidFill>
                          <a:sym typeface="Wingdings" panose="05000000000000000000" pitchFamily="2" charset="2"/>
                        </a:rPr>
                        <a:t>razones</a:t>
                      </a:r>
                      <a:r>
                        <a:rPr lang="nb-NO" sz="2000" b="1" dirty="0">
                          <a:solidFill>
                            <a:schemeClr val="bg1"/>
                          </a:solidFill>
                          <a:sym typeface="Wingdings" panose="05000000000000000000" pitchFamily="2" charset="2"/>
                        </a:rPr>
                        <a:t> </a:t>
                      </a:r>
                      <a:r>
                        <a:rPr lang="nb-NO" sz="2000" b="1" dirty="0" err="1">
                          <a:solidFill>
                            <a:schemeClr val="bg1"/>
                          </a:solidFill>
                          <a:sym typeface="Wingdings" panose="05000000000000000000" pitchFamily="2" charset="2"/>
                        </a:rPr>
                        <a:t>detrás</a:t>
                      </a:r>
                      <a:r>
                        <a:rPr lang="nb-NO" sz="2000" b="1" dirty="0">
                          <a:solidFill>
                            <a:schemeClr val="bg1"/>
                          </a:solidFill>
                          <a:sym typeface="Wingdings" panose="05000000000000000000" pitchFamily="2" charset="2"/>
                        </a:rPr>
                        <a:t> de las </a:t>
                      </a:r>
                      <a:r>
                        <a:rPr lang="nb-NO" sz="2000" b="1" dirty="0" err="1">
                          <a:solidFill>
                            <a:schemeClr val="bg1"/>
                          </a:solidFill>
                          <a:sym typeface="Wingdings" panose="05000000000000000000" pitchFamily="2" charset="2"/>
                        </a:rPr>
                        <a:t>brechas</a:t>
                      </a:r>
                      <a:r>
                        <a:rPr lang="nb-NO" sz="2000" dirty="0">
                          <a:solidFill>
                            <a:schemeClr val="tx2"/>
                          </a:solidFill>
                          <a:sym typeface="Wingdings" panose="05000000000000000000" pitchFamily="2" charset="2"/>
                        </a:rPr>
                        <a:t>, sus </a:t>
                      </a:r>
                      <a:r>
                        <a:rPr lang="nb-NO" sz="2000" b="1" dirty="0" err="1">
                          <a:solidFill>
                            <a:schemeClr val="bg1"/>
                          </a:solidFill>
                          <a:sym typeface="Wingdings" panose="05000000000000000000" pitchFamily="2" charset="2"/>
                        </a:rPr>
                        <a:t>implicancias</a:t>
                      </a:r>
                      <a:r>
                        <a:rPr lang="nb-NO" sz="2000" dirty="0">
                          <a:solidFill>
                            <a:schemeClr val="tx2"/>
                          </a:solidFill>
                          <a:sym typeface="Wingdings" panose="05000000000000000000" pitchFamily="2" charset="2"/>
                        </a:rPr>
                        <a:t>, la </a:t>
                      </a:r>
                      <a:r>
                        <a:rPr lang="nb-NO" sz="2000" b="1" dirty="0" err="1">
                          <a:solidFill>
                            <a:schemeClr val="bg1"/>
                          </a:solidFill>
                          <a:sym typeface="Wingdings" panose="05000000000000000000" pitchFamily="2" charset="2"/>
                        </a:rPr>
                        <a:t>calidad</a:t>
                      </a:r>
                      <a:r>
                        <a:rPr lang="nb-NO" sz="2000" dirty="0">
                          <a:solidFill>
                            <a:schemeClr val="tx2"/>
                          </a:solidFill>
                          <a:sym typeface="Wingdings" panose="05000000000000000000" pitchFamily="2" charset="2"/>
                        </a:rPr>
                        <a:t> y </a:t>
                      </a:r>
                      <a:r>
                        <a:rPr lang="nb-NO" sz="2000" b="1" dirty="0" err="1">
                          <a:solidFill>
                            <a:schemeClr val="bg1"/>
                          </a:solidFill>
                          <a:sym typeface="Wingdings" panose="05000000000000000000" pitchFamily="2" charset="2"/>
                        </a:rPr>
                        <a:t>accesibilidad</a:t>
                      </a:r>
                      <a:r>
                        <a:rPr lang="nb-NO" sz="2000" dirty="0">
                          <a:solidFill>
                            <a:schemeClr val="tx2"/>
                          </a:solidFill>
                          <a:sym typeface="Wingdings" panose="05000000000000000000" pitchFamily="2" charset="2"/>
                        </a:rPr>
                        <a:t> </a:t>
                      </a:r>
                      <a:r>
                        <a:rPr lang="nb-NO" sz="2000" b="1" dirty="0">
                          <a:solidFill>
                            <a:schemeClr val="bg1"/>
                          </a:solidFill>
                          <a:sym typeface="Wingdings" panose="05000000000000000000" pitchFamily="2" charset="2"/>
                        </a:rPr>
                        <a:t>de los datos</a:t>
                      </a:r>
                      <a:r>
                        <a:rPr lang="nb-NO" sz="2000" dirty="0">
                          <a:solidFill>
                            <a:schemeClr val="tx2"/>
                          </a:solidFill>
                          <a:sym typeface="Wingdings" panose="05000000000000000000" pitchFamily="2" charset="2"/>
                        </a:rPr>
                        <a:t>. </a:t>
                      </a:r>
                    </a:p>
                    <a:p>
                      <a:pPr marL="342900" indent="-342900">
                        <a:buFont typeface="Wingdings" panose="05000000000000000000" pitchFamily="2" charset="2"/>
                        <a:buChar char="à"/>
                      </a:pPr>
                      <a:r>
                        <a:rPr lang="nb-NO" sz="2000" dirty="0" err="1">
                          <a:solidFill>
                            <a:schemeClr val="tx2"/>
                          </a:solidFill>
                          <a:sym typeface="Wingdings" panose="05000000000000000000" pitchFamily="2" charset="2"/>
                        </a:rPr>
                        <a:t>Está</a:t>
                      </a:r>
                      <a:r>
                        <a:rPr lang="nb-NO" sz="2000" dirty="0">
                          <a:solidFill>
                            <a:schemeClr val="tx2"/>
                          </a:solidFill>
                          <a:sym typeface="Wingdings" panose="05000000000000000000" pitchFamily="2" charset="2"/>
                        </a:rPr>
                        <a:t> </a:t>
                      </a:r>
                      <a:r>
                        <a:rPr lang="nb-NO" sz="2000" dirty="0" err="1">
                          <a:solidFill>
                            <a:schemeClr val="tx2"/>
                          </a:solidFill>
                          <a:sym typeface="Wingdings" panose="05000000000000000000" pitchFamily="2" charset="2"/>
                        </a:rPr>
                        <a:t>basada</a:t>
                      </a:r>
                      <a:r>
                        <a:rPr lang="nb-NO" sz="2000" dirty="0">
                          <a:solidFill>
                            <a:schemeClr val="tx2"/>
                          </a:solidFill>
                          <a:sym typeface="Wingdings" panose="05000000000000000000" pitchFamily="2" charset="2"/>
                        </a:rPr>
                        <a:t> en el </a:t>
                      </a:r>
                      <a:r>
                        <a:rPr lang="nb-NO" sz="2000" b="1" dirty="0" err="1">
                          <a:solidFill>
                            <a:schemeClr val="bg1"/>
                          </a:solidFill>
                          <a:sym typeface="Wingdings" panose="05000000000000000000" pitchFamily="2" charset="2"/>
                        </a:rPr>
                        <a:t>trabajo</a:t>
                      </a:r>
                      <a:r>
                        <a:rPr lang="nb-NO" sz="2000" b="1" dirty="0">
                          <a:solidFill>
                            <a:schemeClr val="bg1"/>
                          </a:solidFill>
                          <a:sym typeface="Wingdings" panose="05000000000000000000" pitchFamily="2" charset="2"/>
                        </a:rPr>
                        <a:t> del GMP</a:t>
                      </a:r>
                      <a:r>
                        <a:rPr lang="nb-NO" sz="2000" dirty="0">
                          <a:solidFill>
                            <a:schemeClr val="tx2"/>
                          </a:solidFill>
                          <a:sym typeface="Wingdings" panose="05000000000000000000" pitchFamily="2" charset="2"/>
                        </a:rPr>
                        <a:t>, en las </a:t>
                      </a:r>
                      <a:r>
                        <a:rPr lang="nb-NO" sz="2000" b="1" dirty="0" err="1">
                          <a:solidFill>
                            <a:schemeClr val="bg1"/>
                          </a:solidFill>
                          <a:sym typeface="Wingdings" panose="05000000000000000000" pitchFamily="2" charset="2"/>
                        </a:rPr>
                        <a:t>consultas</a:t>
                      </a:r>
                      <a:r>
                        <a:rPr lang="nb-NO" sz="2000" b="1" dirty="0">
                          <a:solidFill>
                            <a:schemeClr val="bg1"/>
                          </a:solidFill>
                          <a:sym typeface="Wingdings" panose="05000000000000000000" pitchFamily="2" charset="2"/>
                        </a:rPr>
                        <a:t> a las </a:t>
                      </a:r>
                      <a:r>
                        <a:rPr lang="nb-NO" sz="2000" b="1" dirty="0" err="1">
                          <a:solidFill>
                            <a:schemeClr val="bg1"/>
                          </a:solidFill>
                          <a:sym typeface="Wingdings" panose="05000000000000000000" pitchFamily="2" charset="2"/>
                        </a:rPr>
                        <a:t>partes</a:t>
                      </a:r>
                      <a:r>
                        <a:rPr lang="nb-NO" sz="2000" b="1" dirty="0">
                          <a:solidFill>
                            <a:schemeClr val="bg1"/>
                          </a:solidFill>
                          <a:sym typeface="Wingdings" panose="05000000000000000000" pitchFamily="2" charset="2"/>
                        </a:rPr>
                        <a:t> </a:t>
                      </a:r>
                      <a:r>
                        <a:rPr lang="nb-NO" sz="2000" b="1" dirty="0" err="1">
                          <a:solidFill>
                            <a:schemeClr val="bg1"/>
                          </a:solidFill>
                          <a:sym typeface="Wingdings" panose="05000000000000000000" pitchFamily="2" charset="2"/>
                        </a:rPr>
                        <a:t>interesadas</a:t>
                      </a:r>
                      <a:r>
                        <a:rPr lang="nb-NO" sz="2000" b="1" dirty="0">
                          <a:solidFill>
                            <a:schemeClr val="bg1"/>
                          </a:solidFill>
                          <a:sym typeface="Wingdings" panose="05000000000000000000" pitchFamily="2" charset="2"/>
                        </a:rPr>
                        <a:t> </a:t>
                      </a:r>
                      <a:r>
                        <a:rPr lang="nb-NO" sz="2000" dirty="0">
                          <a:solidFill>
                            <a:schemeClr val="tx2"/>
                          </a:solidFill>
                          <a:sym typeface="Wingdings" panose="05000000000000000000" pitchFamily="2" charset="2"/>
                        </a:rPr>
                        <a:t>y en las </a:t>
                      </a:r>
                      <a:r>
                        <a:rPr lang="nb-NO" sz="2000" b="0" dirty="0" err="1">
                          <a:solidFill>
                            <a:schemeClr val="tx2"/>
                          </a:solidFill>
                          <a:sym typeface="Wingdings" panose="05000000000000000000" pitchFamily="2" charset="2"/>
                        </a:rPr>
                        <a:t>evaluaciones</a:t>
                      </a:r>
                      <a:r>
                        <a:rPr lang="nb-NO" sz="2000" b="0" dirty="0">
                          <a:solidFill>
                            <a:schemeClr val="tx2"/>
                          </a:solidFill>
                          <a:sym typeface="Wingdings" panose="05000000000000000000" pitchFamily="2" charset="2"/>
                        </a:rPr>
                        <a:t> del </a:t>
                      </a:r>
                      <a:r>
                        <a:rPr lang="nb-NO" sz="2000" b="1" dirty="0">
                          <a:solidFill>
                            <a:schemeClr val="bg1"/>
                          </a:solidFill>
                          <a:sym typeface="Wingdings" panose="05000000000000000000" pitchFamily="2" charset="2"/>
                        </a:rPr>
                        <a:t>GAFI</a:t>
                      </a:r>
                      <a:r>
                        <a:rPr lang="nb-NO" sz="2000" dirty="0">
                          <a:solidFill>
                            <a:schemeClr val="tx2"/>
                          </a:solidFill>
                          <a:sym typeface="Wingdings" panose="05000000000000000000" pitchFamily="2" charset="2"/>
                        </a:rPr>
                        <a:t> </a:t>
                      </a:r>
                    </a:p>
                    <a:p>
                      <a:pPr marL="0" indent="0">
                        <a:buFont typeface="Wingdings" panose="05000000000000000000" pitchFamily="2" charset="2"/>
                        <a:buNone/>
                      </a:pPr>
                      <a:r>
                        <a:rPr lang="nb-NO" sz="2000" dirty="0">
                          <a:solidFill>
                            <a:schemeClr val="tx2"/>
                          </a:solidFill>
                          <a:sym typeface="Wingdings" panose="05000000000000000000" pitchFamily="2" charset="2"/>
                        </a:rPr>
                        <a:t> </a:t>
                      </a:r>
                      <a:r>
                        <a:rPr lang="nb-NO" sz="2000" dirty="0" err="1">
                          <a:solidFill>
                            <a:schemeClr val="tx2"/>
                          </a:solidFill>
                          <a:sym typeface="Wingdings" panose="05000000000000000000" pitchFamily="2" charset="2"/>
                        </a:rPr>
                        <a:t>Provee</a:t>
                      </a:r>
                      <a:r>
                        <a:rPr lang="nb-NO" sz="2000" dirty="0">
                          <a:solidFill>
                            <a:schemeClr val="tx2"/>
                          </a:solidFill>
                          <a:sym typeface="Wingdings" panose="05000000000000000000" pitchFamily="2" charset="2"/>
                        </a:rPr>
                        <a:t> </a:t>
                      </a:r>
                      <a:r>
                        <a:rPr lang="nb-NO" sz="2000" b="1" dirty="0" err="1">
                          <a:solidFill>
                            <a:schemeClr val="bg1"/>
                          </a:solidFill>
                          <a:sym typeface="Wingdings" panose="05000000000000000000" pitchFamily="2" charset="2"/>
                        </a:rPr>
                        <a:t>recomendaciones</a:t>
                      </a:r>
                      <a:r>
                        <a:rPr lang="nb-NO" sz="2000" b="1" dirty="0">
                          <a:solidFill>
                            <a:schemeClr val="bg1"/>
                          </a:solidFill>
                          <a:sym typeface="Wingdings" panose="05000000000000000000" pitchFamily="2" charset="2"/>
                        </a:rPr>
                        <a:t> relevantes</a:t>
                      </a:r>
                    </a:p>
                    <a:p>
                      <a:endParaRPr lang="nb-NO" sz="2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3993131"/>
                  </a:ext>
                </a:extLst>
              </a:tr>
            </a:tbl>
          </a:graphicData>
        </a:graphic>
      </p:graphicFrame>
    </p:spTree>
    <p:extLst>
      <p:ext uri="{BB962C8B-B14F-4D97-AF65-F5344CB8AC3E}">
        <p14:creationId xmlns:p14="http://schemas.microsoft.com/office/powerpoint/2010/main" val="1712103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FE064C9-97AE-4661-82F0-29022D42DF90}"/>
              </a:ext>
            </a:extLst>
          </p:cNvPr>
          <p:cNvGraphicFramePr>
            <a:graphicFrameLocks noGrp="1"/>
          </p:cNvGraphicFramePr>
          <p:nvPr>
            <p:extLst>
              <p:ext uri="{D42A27DB-BD31-4B8C-83A1-F6EECF244321}">
                <p14:modId xmlns:p14="http://schemas.microsoft.com/office/powerpoint/2010/main" val="2961499506"/>
              </p:ext>
            </p:extLst>
          </p:nvPr>
        </p:nvGraphicFramePr>
        <p:xfrm>
          <a:off x="272561" y="1241548"/>
          <a:ext cx="8733198" cy="4498241"/>
        </p:xfrm>
        <a:graphic>
          <a:graphicData uri="http://schemas.openxmlformats.org/drawingml/2006/table">
            <a:tbl>
              <a:tblPr firstRow="1" firstCol="1" bandRow="1">
                <a:tableStyleId>{5C22544A-7EE6-4342-B048-85BDC9FD1C3A}</a:tableStyleId>
              </a:tblPr>
              <a:tblGrid>
                <a:gridCol w="951580">
                  <a:extLst>
                    <a:ext uri="{9D8B030D-6E8A-4147-A177-3AD203B41FA5}">
                      <a16:colId xmlns:a16="http://schemas.microsoft.com/office/drawing/2014/main" val="4268314992"/>
                    </a:ext>
                  </a:extLst>
                </a:gridCol>
                <a:gridCol w="3750195">
                  <a:extLst>
                    <a:ext uri="{9D8B030D-6E8A-4147-A177-3AD203B41FA5}">
                      <a16:colId xmlns:a16="http://schemas.microsoft.com/office/drawing/2014/main" val="1980298934"/>
                    </a:ext>
                  </a:extLst>
                </a:gridCol>
                <a:gridCol w="4031423">
                  <a:extLst>
                    <a:ext uri="{9D8B030D-6E8A-4147-A177-3AD203B41FA5}">
                      <a16:colId xmlns:a16="http://schemas.microsoft.com/office/drawing/2014/main" val="3853404035"/>
                    </a:ext>
                  </a:extLst>
                </a:gridCol>
              </a:tblGrid>
              <a:tr h="619583">
                <a:tc>
                  <a:txBody>
                    <a:bodyPr/>
                    <a:lstStyle/>
                    <a:p>
                      <a:pPr algn="ctr">
                        <a:lnSpc>
                          <a:spcPct val="115000"/>
                        </a:lnSpc>
                        <a:spcBef>
                          <a:spcPts val="600"/>
                        </a:spcBef>
                        <a:spcAft>
                          <a:spcPts val="600"/>
                        </a:spcAft>
                      </a:pPr>
                      <a:r>
                        <a:rPr lang="en-US" sz="1400" dirty="0">
                          <a:effectLst/>
                        </a:rPr>
                        <a:t>Nivel de </a:t>
                      </a:r>
                      <a:r>
                        <a:rPr lang="en-US" sz="1400" dirty="0" err="1">
                          <a:effectLst/>
                        </a:rPr>
                        <a:t>progreso</a:t>
                      </a:r>
                      <a:endParaRPr lang="nb-NO" sz="14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15000"/>
                        </a:lnSpc>
                        <a:spcBef>
                          <a:spcPts val="0"/>
                        </a:spcBef>
                        <a:spcAft>
                          <a:spcPts val="0"/>
                        </a:spcAft>
                      </a:pPr>
                      <a:r>
                        <a:rPr lang="en-US" sz="1400" dirty="0" err="1">
                          <a:effectLst/>
                        </a:rPr>
                        <a:t>Fase</a:t>
                      </a:r>
                      <a:r>
                        <a:rPr lang="en-US" sz="1400" dirty="0">
                          <a:effectLst/>
                        </a:rPr>
                        <a:t> 1 </a:t>
                      </a:r>
                    </a:p>
                    <a:p>
                      <a:pPr algn="ctr">
                        <a:lnSpc>
                          <a:spcPct val="115000"/>
                        </a:lnSpc>
                        <a:spcBef>
                          <a:spcPts val="0"/>
                        </a:spcBef>
                        <a:spcAft>
                          <a:spcPts val="0"/>
                        </a:spcAft>
                      </a:pPr>
                      <a:r>
                        <a:rPr lang="en-US" sz="1100" dirty="0">
                          <a:solidFill>
                            <a:schemeClr val="tx2"/>
                          </a:solidFill>
                          <a:effectLst/>
                        </a:rPr>
                        <a:t>(1 </a:t>
                      </a:r>
                      <a:r>
                        <a:rPr lang="en-US" sz="1100" dirty="0" err="1">
                          <a:solidFill>
                            <a:schemeClr val="tx2"/>
                          </a:solidFill>
                          <a:effectLst/>
                        </a:rPr>
                        <a:t>ene</a:t>
                      </a:r>
                      <a:r>
                        <a:rPr lang="en-US" sz="1100" dirty="0">
                          <a:solidFill>
                            <a:schemeClr val="tx2"/>
                          </a:solidFill>
                          <a:effectLst/>
                        </a:rPr>
                        <a:t> 2020 – 31 </a:t>
                      </a:r>
                      <a:r>
                        <a:rPr lang="en-US" sz="1100" dirty="0" err="1">
                          <a:solidFill>
                            <a:schemeClr val="tx2"/>
                          </a:solidFill>
                          <a:effectLst/>
                        </a:rPr>
                        <a:t>dic</a:t>
                      </a:r>
                      <a:r>
                        <a:rPr lang="en-US" sz="1100" dirty="0">
                          <a:solidFill>
                            <a:schemeClr val="tx2"/>
                          </a:solidFill>
                          <a:effectLst/>
                        </a:rPr>
                        <a:t> 2021)</a:t>
                      </a:r>
                      <a:endParaRPr lang="nb-NO" sz="1400" b="1"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15000"/>
                        </a:lnSpc>
                        <a:spcBef>
                          <a:spcPts val="0"/>
                        </a:spcBef>
                        <a:spcAft>
                          <a:spcPts val="0"/>
                        </a:spcAft>
                      </a:pPr>
                      <a:r>
                        <a:rPr lang="en-US" sz="1400" dirty="0" err="1">
                          <a:effectLst/>
                        </a:rPr>
                        <a:t>Fase</a:t>
                      </a:r>
                      <a:r>
                        <a:rPr lang="en-US" sz="1400" dirty="0">
                          <a:effectLst/>
                        </a:rPr>
                        <a:t> 2</a:t>
                      </a:r>
                    </a:p>
                    <a:p>
                      <a:pPr algn="ctr">
                        <a:lnSpc>
                          <a:spcPct val="115000"/>
                        </a:lnSpc>
                        <a:spcBef>
                          <a:spcPts val="0"/>
                        </a:spcBef>
                        <a:spcAft>
                          <a:spcPts val="0"/>
                        </a:spcAft>
                      </a:pPr>
                      <a:r>
                        <a:rPr lang="en-US" sz="1100" dirty="0">
                          <a:solidFill>
                            <a:schemeClr val="tx2"/>
                          </a:solidFill>
                          <a:effectLst/>
                        </a:rPr>
                        <a:t>(a </a:t>
                      </a:r>
                      <a:r>
                        <a:rPr lang="en-US" sz="1100" dirty="0" err="1">
                          <a:solidFill>
                            <a:schemeClr val="tx2"/>
                          </a:solidFill>
                          <a:effectLst/>
                        </a:rPr>
                        <a:t>partir</a:t>
                      </a:r>
                      <a:r>
                        <a:rPr lang="en-US" sz="1100" dirty="0">
                          <a:solidFill>
                            <a:schemeClr val="tx2"/>
                          </a:solidFill>
                          <a:effectLst/>
                        </a:rPr>
                        <a:t> de 1 </a:t>
                      </a:r>
                      <a:r>
                        <a:rPr lang="en-US" sz="1100" dirty="0" err="1">
                          <a:solidFill>
                            <a:schemeClr val="tx2"/>
                          </a:solidFill>
                          <a:effectLst/>
                        </a:rPr>
                        <a:t>ene</a:t>
                      </a:r>
                      <a:r>
                        <a:rPr lang="en-US" sz="1100" dirty="0">
                          <a:solidFill>
                            <a:schemeClr val="tx2"/>
                          </a:solidFill>
                          <a:effectLst/>
                        </a:rPr>
                        <a:t> 2022)</a:t>
                      </a:r>
                      <a:endParaRPr lang="nb-NO" sz="1400" b="1"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998482793"/>
                  </a:ext>
                </a:extLst>
              </a:tr>
              <a:tr h="965453">
                <a:tc>
                  <a:txBody>
                    <a:bodyPr/>
                    <a:lstStyle/>
                    <a:p>
                      <a:pPr>
                        <a:lnSpc>
                          <a:spcPct val="110000"/>
                        </a:lnSpc>
                        <a:spcAft>
                          <a:spcPts val="0"/>
                        </a:spcAft>
                      </a:pPr>
                      <a:r>
                        <a:rPr lang="en-GB" sz="1200" dirty="0" err="1">
                          <a:solidFill>
                            <a:schemeClr val="tx2"/>
                          </a:solidFill>
                          <a:effectLst/>
                        </a:rPr>
                        <a:t>Progreso</a:t>
                      </a:r>
                      <a:r>
                        <a:rPr lang="en-GB" sz="1200" dirty="0">
                          <a:solidFill>
                            <a:schemeClr val="tx2"/>
                          </a:solidFill>
                          <a:effectLst/>
                        </a:rPr>
                        <a:t> </a:t>
                      </a:r>
                      <a:r>
                        <a:rPr lang="en-GB" sz="1200" dirty="0" err="1">
                          <a:solidFill>
                            <a:schemeClr val="tx2"/>
                          </a:solidFill>
                          <a:effectLst/>
                        </a:rPr>
                        <a:t>destacado</a:t>
                      </a:r>
                      <a:endParaRPr lang="nb-NO" sz="12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nSpc>
                          <a:spcPct val="110000"/>
                        </a:lnSpc>
                        <a:spcAft>
                          <a:spcPts val="0"/>
                        </a:spcAft>
                      </a:pPr>
                      <a:r>
                        <a:rPr lang="en-GB" sz="1200" dirty="0">
                          <a:solidFill>
                            <a:schemeClr val="bg1"/>
                          </a:solidFill>
                          <a:effectLst/>
                        </a:rPr>
                        <a:t> No se </a:t>
                      </a:r>
                      <a:r>
                        <a:rPr lang="en-GB" sz="1200" dirty="0" err="1">
                          <a:solidFill>
                            <a:schemeClr val="bg1"/>
                          </a:solidFill>
                          <a:effectLst/>
                        </a:rPr>
                        <a:t>aplica</a:t>
                      </a:r>
                      <a:endParaRPr lang="nb-NO"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nSpc>
                          <a:spcPct val="110000"/>
                        </a:lnSpc>
                        <a:spcAft>
                          <a:spcPts val="0"/>
                        </a:spcAft>
                      </a:pPr>
                      <a:r>
                        <a:rPr lang="en-GB" sz="1200" b="1" kern="1200" dirty="0">
                          <a:solidFill>
                            <a:schemeClr val="bg1"/>
                          </a:solidFill>
                          <a:effectLst/>
                          <a:latin typeface="+mn-lt"/>
                          <a:ea typeface="+mn-ea"/>
                          <a:cs typeface="+mn-cs"/>
                        </a:rPr>
                        <a:t>La </a:t>
                      </a:r>
                      <a:r>
                        <a:rPr lang="en-GB" sz="1200" b="1" kern="1200" dirty="0" err="1">
                          <a:solidFill>
                            <a:schemeClr val="bg1"/>
                          </a:solidFill>
                          <a:effectLst/>
                          <a:latin typeface="+mn-lt"/>
                          <a:ea typeface="+mn-ea"/>
                          <a:cs typeface="+mn-cs"/>
                        </a:rPr>
                        <a:t>implementación</a:t>
                      </a:r>
                      <a:r>
                        <a:rPr lang="en-GB" sz="1200" b="1" kern="1200" dirty="0">
                          <a:solidFill>
                            <a:schemeClr val="bg1"/>
                          </a:solidFill>
                          <a:effectLst/>
                          <a:latin typeface="+mn-lt"/>
                          <a:ea typeface="+mn-ea"/>
                          <a:cs typeface="+mn-cs"/>
                        </a:rPr>
                        <a:t> </a:t>
                      </a:r>
                      <a:r>
                        <a:rPr lang="en-GB" sz="1200" b="1" kern="1200" dirty="0" err="1">
                          <a:solidFill>
                            <a:schemeClr val="bg1"/>
                          </a:solidFill>
                          <a:effectLst/>
                          <a:latin typeface="+mn-lt"/>
                          <a:ea typeface="+mn-ea"/>
                          <a:cs typeface="+mn-cs"/>
                        </a:rPr>
                        <a:t>excede</a:t>
                      </a:r>
                      <a:r>
                        <a:rPr lang="en-GB" sz="1200" b="1" kern="1200" dirty="0">
                          <a:solidFill>
                            <a:schemeClr val="bg1"/>
                          </a:solidFill>
                          <a:effectLst/>
                          <a:latin typeface="+mn-lt"/>
                          <a:ea typeface="+mn-ea"/>
                          <a:cs typeface="+mn-cs"/>
                        </a:rPr>
                        <a:t> los </a:t>
                      </a:r>
                      <a:r>
                        <a:rPr lang="en-GB" sz="1200" b="1" kern="1200" dirty="0" err="1">
                          <a:solidFill>
                            <a:schemeClr val="bg1"/>
                          </a:solidFill>
                          <a:effectLst/>
                          <a:latin typeface="+mn-lt"/>
                          <a:ea typeface="+mn-ea"/>
                          <a:cs typeface="+mn-cs"/>
                        </a:rPr>
                        <a:t>aspectos</a:t>
                      </a:r>
                      <a:r>
                        <a:rPr lang="en-GB" sz="1200" b="1" kern="1200" dirty="0">
                          <a:solidFill>
                            <a:schemeClr val="bg1"/>
                          </a:solidFill>
                          <a:effectLst/>
                          <a:latin typeface="+mn-lt"/>
                          <a:ea typeface="+mn-ea"/>
                          <a:cs typeface="+mn-cs"/>
                        </a:rPr>
                        <a:t> </a:t>
                      </a:r>
                      <a:r>
                        <a:rPr lang="en-GB" sz="1200" b="1" kern="1200" dirty="0" err="1">
                          <a:solidFill>
                            <a:schemeClr val="bg1"/>
                          </a:solidFill>
                          <a:effectLst/>
                          <a:latin typeface="+mn-lt"/>
                          <a:ea typeface="+mn-ea"/>
                          <a:cs typeface="+mn-cs"/>
                        </a:rPr>
                        <a:t>obligatorios</a:t>
                      </a:r>
                      <a:r>
                        <a:rPr lang="en-GB" sz="1200" b="1" kern="1200" dirty="0">
                          <a:solidFill>
                            <a:schemeClr val="bg1"/>
                          </a:solidFill>
                          <a:effectLst/>
                          <a:latin typeface="+mn-lt"/>
                          <a:ea typeface="+mn-ea"/>
                          <a:cs typeface="+mn-cs"/>
                        </a:rPr>
                        <a:t> del </a:t>
                      </a:r>
                      <a:r>
                        <a:rPr lang="en-GB" sz="1200" b="1" kern="1200" dirty="0" err="1">
                          <a:solidFill>
                            <a:schemeClr val="bg1"/>
                          </a:solidFill>
                          <a:effectLst/>
                          <a:latin typeface="+mn-lt"/>
                          <a:ea typeface="+mn-ea"/>
                          <a:cs typeface="+mn-cs"/>
                        </a:rPr>
                        <a:t>requisito</a:t>
                      </a:r>
                      <a:r>
                        <a:rPr lang="en-GB" sz="1200" b="1" kern="1200" dirty="0">
                          <a:solidFill>
                            <a:schemeClr val="bg1"/>
                          </a:solidFill>
                          <a:effectLst/>
                          <a:latin typeface="+mn-lt"/>
                          <a:ea typeface="+mn-ea"/>
                          <a:cs typeface="+mn-cs"/>
                        </a:rPr>
                        <a:t> </a:t>
                      </a:r>
                      <a:r>
                        <a:rPr lang="en-GB" sz="1200" kern="1200" dirty="0">
                          <a:solidFill>
                            <a:schemeClr val="bg1"/>
                          </a:solidFill>
                          <a:effectLst/>
                          <a:latin typeface="+mn-lt"/>
                          <a:ea typeface="+mn-ea"/>
                          <a:cs typeface="+mn-cs"/>
                        </a:rPr>
                        <a:t>y la </a:t>
                      </a:r>
                      <a:r>
                        <a:rPr lang="en-GB" sz="1200" kern="1200" dirty="0" err="1">
                          <a:solidFill>
                            <a:schemeClr val="bg1"/>
                          </a:solidFill>
                          <a:effectLst/>
                          <a:latin typeface="+mn-lt"/>
                          <a:ea typeface="+mn-ea"/>
                          <a:cs typeface="+mn-cs"/>
                        </a:rPr>
                        <a:t>evaluación</a:t>
                      </a:r>
                      <a:r>
                        <a:rPr lang="en-GB" sz="1200" kern="1200" dirty="0">
                          <a:solidFill>
                            <a:schemeClr val="bg1"/>
                          </a:solidFill>
                          <a:effectLst/>
                          <a:latin typeface="+mn-lt"/>
                          <a:ea typeface="+mn-ea"/>
                          <a:cs typeface="+mn-cs"/>
                        </a:rPr>
                        <a:t> </a:t>
                      </a:r>
                      <a:r>
                        <a:rPr lang="en-GB" sz="1200" kern="1200" dirty="0" err="1">
                          <a:solidFill>
                            <a:schemeClr val="bg1"/>
                          </a:solidFill>
                          <a:effectLst/>
                          <a:latin typeface="+mn-lt"/>
                          <a:ea typeface="+mn-ea"/>
                          <a:cs typeface="+mn-cs"/>
                        </a:rPr>
                        <a:t>demuestra</a:t>
                      </a:r>
                      <a:r>
                        <a:rPr lang="en-GB" sz="1200" kern="1200" dirty="0">
                          <a:solidFill>
                            <a:schemeClr val="bg1"/>
                          </a:solidFill>
                          <a:effectLst/>
                          <a:latin typeface="+mn-lt"/>
                          <a:ea typeface="+mn-ea"/>
                          <a:cs typeface="+mn-cs"/>
                        </a:rPr>
                        <a:t> que las </a:t>
                      </a:r>
                      <a:r>
                        <a:rPr lang="en-GB" sz="1200" kern="1200" dirty="0" err="1">
                          <a:solidFill>
                            <a:schemeClr val="bg1"/>
                          </a:solidFill>
                          <a:effectLst/>
                          <a:latin typeface="+mn-lt"/>
                          <a:ea typeface="+mn-ea"/>
                          <a:cs typeface="+mn-cs"/>
                        </a:rPr>
                        <a:t>divulgaciones</a:t>
                      </a:r>
                      <a:r>
                        <a:rPr lang="en-GB" sz="1200" kern="1200" dirty="0">
                          <a:solidFill>
                            <a:schemeClr val="bg1"/>
                          </a:solidFill>
                          <a:effectLst/>
                          <a:latin typeface="+mn-lt"/>
                          <a:ea typeface="+mn-ea"/>
                          <a:cs typeface="+mn-cs"/>
                        </a:rPr>
                        <a:t> son </a:t>
                      </a:r>
                      <a:r>
                        <a:rPr lang="en-GB" sz="1200" kern="1200" dirty="0" err="1">
                          <a:solidFill>
                            <a:schemeClr val="bg1"/>
                          </a:solidFill>
                          <a:effectLst/>
                          <a:latin typeface="+mn-lt"/>
                          <a:ea typeface="+mn-ea"/>
                          <a:cs typeface="+mn-cs"/>
                        </a:rPr>
                        <a:t>efectivas</a:t>
                      </a:r>
                      <a:r>
                        <a:rPr lang="en-GB" sz="1200" kern="1200" dirty="0">
                          <a:solidFill>
                            <a:schemeClr val="bg1"/>
                          </a:solidFill>
                          <a:effectLst/>
                          <a:latin typeface="+mn-lt"/>
                          <a:ea typeface="+mn-ea"/>
                          <a:cs typeface="+mn-cs"/>
                        </a:rPr>
                        <a:t> y </a:t>
                      </a:r>
                      <a:r>
                        <a:rPr lang="en-GB" sz="1200" kern="1200" dirty="0" err="1">
                          <a:solidFill>
                            <a:schemeClr val="bg1"/>
                          </a:solidFill>
                          <a:effectLst/>
                          <a:latin typeface="+mn-lt"/>
                          <a:ea typeface="+mn-ea"/>
                          <a:cs typeface="+mn-cs"/>
                        </a:rPr>
                        <a:t>sistemáticas</a:t>
                      </a:r>
                      <a:r>
                        <a:rPr lang="en-GB" sz="1200" kern="1200" dirty="0">
                          <a:solidFill>
                            <a:schemeClr val="bg1"/>
                          </a:solidFill>
                          <a:effectLst/>
                          <a:latin typeface="+mn-lt"/>
                          <a:ea typeface="+mn-ea"/>
                          <a:cs typeface="+mn-cs"/>
                        </a:rPr>
                        <a:t>. </a:t>
                      </a:r>
                      <a:endParaRPr lang="nb-NO" sz="1200" kern="1200" dirty="0">
                        <a:solidFill>
                          <a:schemeClr val="bg1"/>
                        </a:solidFill>
                        <a:effectLst/>
                        <a:latin typeface="+mn-lt"/>
                        <a:ea typeface="+mn-ea"/>
                        <a:cs typeface="+mn-cs"/>
                      </a:endParaRPr>
                    </a:p>
                  </a:txBody>
                  <a:tcPr marL="68580" marR="68580" marT="0" marB="0"/>
                </a:tc>
                <a:extLst>
                  <a:ext uri="{0D108BD9-81ED-4DB2-BD59-A6C34878D82A}">
                    <a16:rowId xmlns:a16="http://schemas.microsoft.com/office/drawing/2014/main" val="3737215799"/>
                  </a:ext>
                </a:extLst>
              </a:tr>
              <a:tr h="751135">
                <a:tc>
                  <a:txBody>
                    <a:bodyPr/>
                    <a:lstStyle/>
                    <a:p>
                      <a:pPr>
                        <a:lnSpc>
                          <a:spcPct val="110000"/>
                        </a:lnSpc>
                        <a:spcAft>
                          <a:spcPts val="0"/>
                        </a:spcAft>
                      </a:pPr>
                      <a:r>
                        <a:rPr lang="en-GB" sz="1200" dirty="0" err="1">
                          <a:solidFill>
                            <a:schemeClr val="tx2"/>
                          </a:solidFill>
                          <a:effectLst/>
                        </a:rPr>
                        <a:t>Progreso</a:t>
                      </a:r>
                      <a:r>
                        <a:rPr lang="en-GB" sz="1200" dirty="0">
                          <a:solidFill>
                            <a:schemeClr val="tx2"/>
                          </a:solidFill>
                          <a:effectLst/>
                        </a:rPr>
                        <a:t> </a:t>
                      </a:r>
                      <a:r>
                        <a:rPr lang="en-GB" sz="1200" dirty="0" err="1">
                          <a:solidFill>
                            <a:schemeClr val="tx2"/>
                          </a:solidFill>
                          <a:effectLst/>
                        </a:rPr>
                        <a:t>satisfactorio</a:t>
                      </a:r>
                      <a:endParaRPr lang="nb-NO" sz="12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nSpc>
                          <a:spcPct val="110000"/>
                        </a:lnSpc>
                        <a:spcAft>
                          <a:spcPts val="0"/>
                        </a:spcAft>
                      </a:pPr>
                      <a:r>
                        <a:rPr lang="en-GB" sz="1200" b="1" dirty="0">
                          <a:solidFill>
                            <a:schemeClr val="bg1"/>
                          </a:solidFill>
                          <a:effectLst/>
                        </a:rPr>
                        <a:t>El </a:t>
                      </a:r>
                      <a:r>
                        <a:rPr lang="en-GB" sz="1200" b="1" dirty="0" err="1">
                          <a:solidFill>
                            <a:schemeClr val="bg1"/>
                          </a:solidFill>
                          <a:effectLst/>
                        </a:rPr>
                        <a:t>criterio</a:t>
                      </a:r>
                      <a:r>
                        <a:rPr lang="en-GB" sz="1200" b="1" dirty="0">
                          <a:solidFill>
                            <a:schemeClr val="bg1"/>
                          </a:solidFill>
                          <a:effectLst/>
                        </a:rPr>
                        <a:t> </a:t>
                      </a:r>
                      <a:r>
                        <a:rPr lang="en-GB" sz="1200" b="1" dirty="0" err="1">
                          <a:solidFill>
                            <a:schemeClr val="bg1"/>
                          </a:solidFill>
                          <a:effectLst/>
                        </a:rPr>
                        <a:t>inicial</a:t>
                      </a:r>
                      <a:r>
                        <a:rPr lang="en-GB" sz="1200" b="1" dirty="0">
                          <a:solidFill>
                            <a:schemeClr val="bg1"/>
                          </a:solidFill>
                          <a:effectLst/>
                        </a:rPr>
                        <a:t> se </a:t>
                      </a:r>
                      <a:r>
                        <a:rPr lang="en-GB" sz="1200" b="1" dirty="0" err="1">
                          <a:solidFill>
                            <a:schemeClr val="bg1"/>
                          </a:solidFill>
                          <a:effectLst/>
                        </a:rPr>
                        <a:t>cumple</a:t>
                      </a:r>
                      <a:r>
                        <a:rPr lang="en-GB" sz="1200" b="1" dirty="0">
                          <a:solidFill>
                            <a:schemeClr val="bg1"/>
                          </a:solidFill>
                          <a:effectLst/>
                        </a:rPr>
                        <a:t> por </a:t>
                      </a:r>
                      <a:r>
                        <a:rPr lang="en-GB" sz="1200" b="1" dirty="0" err="1">
                          <a:solidFill>
                            <a:schemeClr val="bg1"/>
                          </a:solidFill>
                          <a:effectLst/>
                        </a:rPr>
                        <a:t>completo</a:t>
                      </a:r>
                      <a:r>
                        <a:rPr lang="en-GB" sz="1200" b="0" dirty="0">
                          <a:solidFill>
                            <a:schemeClr val="bg1"/>
                          </a:solidFill>
                          <a:effectLst/>
                        </a:rPr>
                        <a:t>, con </a:t>
                      </a:r>
                      <a:r>
                        <a:rPr lang="en-GB" sz="1200" b="0" dirty="0" err="1">
                          <a:solidFill>
                            <a:schemeClr val="bg1"/>
                          </a:solidFill>
                          <a:effectLst/>
                        </a:rPr>
                        <a:t>demostrada</a:t>
                      </a:r>
                      <a:r>
                        <a:rPr lang="en-GB" sz="1200" b="0" dirty="0">
                          <a:solidFill>
                            <a:schemeClr val="bg1"/>
                          </a:solidFill>
                          <a:effectLst/>
                        </a:rPr>
                        <a:t> </a:t>
                      </a:r>
                      <a:r>
                        <a:rPr lang="en-GB" sz="1200" b="0" dirty="0" err="1">
                          <a:solidFill>
                            <a:schemeClr val="bg1"/>
                          </a:solidFill>
                          <a:effectLst/>
                        </a:rPr>
                        <a:t>atención</a:t>
                      </a:r>
                      <a:r>
                        <a:rPr lang="en-GB" sz="1200" b="0" dirty="0">
                          <a:solidFill>
                            <a:schemeClr val="bg1"/>
                          </a:solidFill>
                          <a:effectLst/>
                        </a:rPr>
                        <a:t> </a:t>
                      </a:r>
                      <a:r>
                        <a:rPr lang="en-GB" sz="1200" b="0" dirty="0" err="1">
                          <a:solidFill>
                            <a:schemeClr val="bg1"/>
                          </a:solidFill>
                          <a:effectLst/>
                        </a:rPr>
                        <a:t>en</a:t>
                      </a:r>
                      <a:r>
                        <a:rPr lang="en-GB" sz="1200" b="0" dirty="0">
                          <a:solidFill>
                            <a:schemeClr val="bg1"/>
                          </a:solidFill>
                          <a:effectLst/>
                        </a:rPr>
                        <a:t> </a:t>
                      </a:r>
                      <a:r>
                        <a:rPr lang="en-GB" sz="1200" b="0" dirty="0" err="1">
                          <a:solidFill>
                            <a:schemeClr val="bg1"/>
                          </a:solidFill>
                          <a:effectLst/>
                        </a:rPr>
                        <a:t>asegurar</a:t>
                      </a:r>
                      <a:r>
                        <a:rPr lang="en-GB" sz="1200" b="0" dirty="0">
                          <a:solidFill>
                            <a:schemeClr val="bg1"/>
                          </a:solidFill>
                          <a:effectLst/>
                        </a:rPr>
                        <a:t> </a:t>
                      </a:r>
                      <a:r>
                        <a:rPr lang="en-GB" sz="1200" b="0" dirty="0" err="1">
                          <a:solidFill>
                            <a:schemeClr val="bg1"/>
                          </a:solidFill>
                          <a:effectLst/>
                        </a:rPr>
                        <a:t>divulgaciones</a:t>
                      </a:r>
                      <a:r>
                        <a:rPr lang="en-GB" sz="1200" b="0" dirty="0">
                          <a:solidFill>
                            <a:schemeClr val="bg1"/>
                          </a:solidFill>
                          <a:effectLst/>
                        </a:rPr>
                        <a:t> </a:t>
                      </a:r>
                      <a:r>
                        <a:rPr lang="en-GB" sz="1200" b="0" dirty="0" err="1">
                          <a:solidFill>
                            <a:schemeClr val="bg1"/>
                          </a:solidFill>
                          <a:effectLst/>
                        </a:rPr>
                        <a:t>efectivas</a:t>
                      </a:r>
                      <a:r>
                        <a:rPr lang="en-GB" sz="1200" b="0" dirty="0">
                          <a:solidFill>
                            <a:schemeClr val="bg1"/>
                          </a:solidFill>
                          <a:effectLst/>
                        </a:rPr>
                        <a:t>. </a:t>
                      </a:r>
                      <a:endParaRPr lang="en-GB" sz="1200" b="1" dirty="0">
                        <a:solidFill>
                          <a:schemeClr val="bg1"/>
                        </a:solidFill>
                        <a:effectLst/>
                      </a:endParaRPr>
                    </a:p>
                  </a:txBody>
                  <a:tcPr marL="68580" marR="68580" marT="0" marB="0"/>
                </a:tc>
                <a:tc>
                  <a:txBody>
                    <a:bodyPr/>
                    <a:lstStyle/>
                    <a:p>
                      <a:pPr>
                        <a:lnSpc>
                          <a:spcPct val="110000"/>
                        </a:lnSpc>
                        <a:spcAft>
                          <a:spcPts val="0"/>
                        </a:spcAft>
                      </a:pPr>
                      <a:r>
                        <a:rPr lang="en-GB" sz="1200" b="1" dirty="0" err="1">
                          <a:solidFill>
                            <a:schemeClr val="bg1"/>
                          </a:solidFill>
                          <a:effectLst/>
                        </a:rPr>
                        <a:t>Todos</a:t>
                      </a:r>
                      <a:r>
                        <a:rPr lang="en-GB" sz="1200" b="1" dirty="0">
                          <a:solidFill>
                            <a:schemeClr val="bg1"/>
                          </a:solidFill>
                          <a:effectLst/>
                        </a:rPr>
                        <a:t> los </a:t>
                      </a:r>
                      <a:r>
                        <a:rPr lang="en-GB" sz="1200" b="1" dirty="0" err="1">
                          <a:solidFill>
                            <a:schemeClr val="bg1"/>
                          </a:solidFill>
                          <a:effectLst/>
                        </a:rPr>
                        <a:t>aspectos</a:t>
                      </a:r>
                      <a:r>
                        <a:rPr lang="en-GB" sz="1200" b="1" dirty="0">
                          <a:solidFill>
                            <a:schemeClr val="bg1"/>
                          </a:solidFill>
                          <a:effectLst/>
                        </a:rPr>
                        <a:t> </a:t>
                      </a:r>
                      <a:r>
                        <a:rPr lang="en-GB" sz="1200" b="1" dirty="0" err="1">
                          <a:solidFill>
                            <a:schemeClr val="bg1"/>
                          </a:solidFill>
                          <a:effectLst/>
                        </a:rPr>
                        <a:t>obligatorios</a:t>
                      </a:r>
                      <a:r>
                        <a:rPr lang="en-GB" sz="1200" b="1" dirty="0">
                          <a:solidFill>
                            <a:schemeClr val="bg1"/>
                          </a:solidFill>
                          <a:effectLst/>
                        </a:rPr>
                        <a:t> del </a:t>
                      </a:r>
                      <a:r>
                        <a:rPr lang="en-GB" sz="1200" b="1" dirty="0" err="1">
                          <a:solidFill>
                            <a:schemeClr val="bg1"/>
                          </a:solidFill>
                          <a:effectLst/>
                        </a:rPr>
                        <a:t>requisito</a:t>
                      </a:r>
                      <a:r>
                        <a:rPr lang="en-GB" sz="1200" b="1" dirty="0">
                          <a:solidFill>
                            <a:schemeClr val="bg1"/>
                          </a:solidFill>
                          <a:effectLst/>
                        </a:rPr>
                        <a:t> se </a:t>
                      </a:r>
                      <a:r>
                        <a:rPr lang="en-GB" sz="1200" b="1" dirty="0" err="1">
                          <a:solidFill>
                            <a:schemeClr val="bg1"/>
                          </a:solidFill>
                          <a:effectLst/>
                        </a:rPr>
                        <a:t>cumplen</a:t>
                      </a:r>
                      <a:r>
                        <a:rPr lang="en-GB" sz="1200" b="1" dirty="0">
                          <a:solidFill>
                            <a:schemeClr val="bg1"/>
                          </a:solidFill>
                          <a:effectLst/>
                        </a:rPr>
                        <a:t>.</a:t>
                      </a:r>
                      <a:r>
                        <a:rPr lang="en-GB" sz="1200" dirty="0">
                          <a:solidFill>
                            <a:schemeClr val="bg1"/>
                          </a:solidFill>
                          <a:effectLst/>
                        </a:rPr>
                        <a:t>. Las </a:t>
                      </a:r>
                      <a:r>
                        <a:rPr lang="en-GB" sz="1200" dirty="0" err="1">
                          <a:solidFill>
                            <a:schemeClr val="bg1"/>
                          </a:solidFill>
                          <a:effectLst/>
                        </a:rPr>
                        <a:t>posibles</a:t>
                      </a:r>
                      <a:r>
                        <a:rPr lang="en-GB" sz="1200" dirty="0">
                          <a:solidFill>
                            <a:schemeClr val="bg1"/>
                          </a:solidFill>
                          <a:effectLst/>
                        </a:rPr>
                        <a:t> </a:t>
                      </a:r>
                      <a:r>
                        <a:rPr lang="en-GB" sz="1200" dirty="0" err="1">
                          <a:solidFill>
                            <a:schemeClr val="bg1"/>
                          </a:solidFill>
                          <a:effectLst/>
                        </a:rPr>
                        <a:t>omisiones</a:t>
                      </a:r>
                      <a:r>
                        <a:rPr lang="en-GB" sz="1200" dirty="0">
                          <a:solidFill>
                            <a:schemeClr val="bg1"/>
                          </a:solidFill>
                          <a:effectLst/>
                        </a:rPr>
                        <a:t> </a:t>
                      </a:r>
                      <a:r>
                        <a:rPr lang="en-GB" sz="1200" dirty="0" err="1">
                          <a:solidFill>
                            <a:schemeClr val="bg1"/>
                          </a:solidFill>
                          <a:effectLst/>
                        </a:rPr>
                        <a:t>han</a:t>
                      </a:r>
                      <a:r>
                        <a:rPr lang="en-GB" sz="1200" dirty="0">
                          <a:solidFill>
                            <a:schemeClr val="bg1"/>
                          </a:solidFill>
                          <a:effectLst/>
                        </a:rPr>
                        <a:t> </a:t>
                      </a:r>
                      <a:r>
                        <a:rPr lang="en-GB" sz="1200" dirty="0" err="1">
                          <a:solidFill>
                            <a:schemeClr val="bg1"/>
                          </a:solidFill>
                          <a:effectLst/>
                        </a:rPr>
                        <a:t>sido</a:t>
                      </a:r>
                      <a:r>
                        <a:rPr lang="en-GB" sz="1200" dirty="0">
                          <a:solidFill>
                            <a:schemeClr val="bg1"/>
                          </a:solidFill>
                          <a:effectLst/>
                        </a:rPr>
                        <a:t> </a:t>
                      </a:r>
                      <a:r>
                        <a:rPr lang="en-GB" sz="1200" dirty="0" err="1">
                          <a:solidFill>
                            <a:schemeClr val="bg1"/>
                          </a:solidFill>
                          <a:effectLst/>
                        </a:rPr>
                        <a:t>tomadas</a:t>
                      </a:r>
                      <a:r>
                        <a:rPr lang="en-GB" sz="1200" dirty="0">
                          <a:solidFill>
                            <a:schemeClr val="bg1"/>
                          </a:solidFill>
                          <a:effectLst/>
                        </a:rPr>
                        <a:t> </a:t>
                      </a:r>
                      <a:r>
                        <a:rPr lang="en-GB" sz="1200" dirty="0" err="1">
                          <a:solidFill>
                            <a:schemeClr val="bg1"/>
                          </a:solidFill>
                          <a:effectLst/>
                        </a:rPr>
                        <a:t>en</a:t>
                      </a:r>
                      <a:r>
                        <a:rPr lang="en-GB" sz="1200" dirty="0">
                          <a:solidFill>
                            <a:schemeClr val="bg1"/>
                          </a:solidFill>
                          <a:effectLst/>
                        </a:rPr>
                        <a:t> </a:t>
                      </a:r>
                      <a:r>
                        <a:rPr lang="en-GB" sz="1200" dirty="0" err="1">
                          <a:solidFill>
                            <a:schemeClr val="bg1"/>
                          </a:solidFill>
                          <a:effectLst/>
                        </a:rPr>
                        <a:t>consideración</a:t>
                      </a:r>
                      <a:r>
                        <a:rPr lang="en-GB" sz="1200" dirty="0">
                          <a:solidFill>
                            <a:schemeClr val="bg1"/>
                          </a:solidFill>
                          <a:effectLst/>
                        </a:rPr>
                        <a:t> por el GMP y no son </a:t>
                      </a:r>
                      <a:r>
                        <a:rPr lang="en-GB" sz="1200" dirty="0" err="1">
                          <a:solidFill>
                            <a:schemeClr val="bg1"/>
                          </a:solidFill>
                          <a:effectLst/>
                        </a:rPr>
                        <a:t>materiales</a:t>
                      </a:r>
                      <a:r>
                        <a:rPr lang="en-GB" sz="1200" dirty="0">
                          <a:solidFill>
                            <a:schemeClr val="bg1"/>
                          </a:solidFill>
                          <a:effectLst/>
                        </a:rPr>
                        <a:t>. </a:t>
                      </a:r>
                      <a:endParaRPr lang="nb-NO"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622408761"/>
                  </a:ext>
                </a:extLst>
              </a:tr>
              <a:tr h="965453">
                <a:tc>
                  <a:txBody>
                    <a:bodyPr/>
                    <a:lstStyle/>
                    <a:p>
                      <a:pPr>
                        <a:lnSpc>
                          <a:spcPct val="110000"/>
                        </a:lnSpc>
                        <a:spcAft>
                          <a:spcPts val="0"/>
                        </a:spcAft>
                      </a:pPr>
                      <a:r>
                        <a:rPr lang="en-GB" sz="1200" dirty="0" err="1">
                          <a:solidFill>
                            <a:schemeClr val="tx2"/>
                          </a:solidFill>
                          <a:effectLst/>
                        </a:rPr>
                        <a:t>Progreso</a:t>
                      </a:r>
                      <a:r>
                        <a:rPr lang="en-GB" sz="1200" dirty="0">
                          <a:solidFill>
                            <a:schemeClr val="tx2"/>
                          </a:solidFill>
                          <a:effectLst/>
                        </a:rPr>
                        <a:t> </a:t>
                      </a:r>
                      <a:r>
                        <a:rPr lang="en-GB" sz="1200" dirty="0" err="1">
                          <a:solidFill>
                            <a:schemeClr val="tx2"/>
                          </a:solidFill>
                          <a:effectLst/>
                        </a:rPr>
                        <a:t>significativo</a:t>
                      </a:r>
                      <a:endParaRPr lang="nb-NO" sz="12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nSpc>
                          <a:spcPct val="110000"/>
                        </a:lnSpc>
                        <a:spcAft>
                          <a:spcPts val="0"/>
                        </a:spcAft>
                      </a:pPr>
                      <a:r>
                        <a:rPr lang="en-GB" sz="1200" b="1" dirty="0">
                          <a:solidFill>
                            <a:schemeClr val="bg1"/>
                          </a:solidFill>
                          <a:effectLst/>
                        </a:rPr>
                        <a:t>Se </a:t>
                      </a:r>
                      <a:r>
                        <a:rPr lang="en-GB" sz="1200" b="1" dirty="0" err="1">
                          <a:solidFill>
                            <a:schemeClr val="bg1"/>
                          </a:solidFill>
                          <a:effectLst/>
                        </a:rPr>
                        <a:t>cumple</a:t>
                      </a:r>
                      <a:r>
                        <a:rPr lang="en-GB" sz="1200" b="1" dirty="0">
                          <a:solidFill>
                            <a:schemeClr val="bg1"/>
                          </a:solidFill>
                          <a:effectLst/>
                        </a:rPr>
                        <a:t> con </a:t>
                      </a:r>
                      <a:r>
                        <a:rPr lang="en-GB" sz="1200" b="1" dirty="0" err="1">
                          <a:solidFill>
                            <a:schemeClr val="bg1"/>
                          </a:solidFill>
                          <a:effectLst/>
                        </a:rPr>
                        <a:t>elementos</a:t>
                      </a:r>
                      <a:r>
                        <a:rPr lang="en-GB" sz="1200" b="1" dirty="0">
                          <a:solidFill>
                            <a:schemeClr val="bg1"/>
                          </a:solidFill>
                          <a:effectLst/>
                        </a:rPr>
                        <a:t> </a:t>
                      </a:r>
                      <a:r>
                        <a:rPr lang="en-GB" sz="1200" b="1" dirty="0" err="1">
                          <a:solidFill>
                            <a:schemeClr val="bg1"/>
                          </a:solidFill>
                          <a:effectLst/>
                        </a:rPr>
                        <a:t>significativos</a:t>
                      </a:r>
                      <a:r>
                        <a:rPr lang="en-GB" sz="1200" b="1" dirty="0">
                          <a:solidFill>
                            <a:schemeClr val="bg1"/>
                          </a:solidFill>
                          <a:effectLst/>
                        </a:rPr>
                        <a:t> del </a:t>
                      </a:r>
                      <a:r>
                        <a:rPr lang="en-GB" sz="1200" b="1" dirty="0" err="1">
                          <a:solidFill>
                            <a:schemeClr val="bg1"/>
                          </a:solidFill>
                          <a:effectLst/>
                        </a:rPr>
                        <a:t>requisito</a:t>
                      </a:r>
                      <a:r>
                        <a:rPr lang="en-GB" sz="1200" dirty="0">
                          <a:solidFill>
                            <a:schemeClr val="bg1"/>
                          </a:solidFill>
                          <a:effectLst/>
                        </a:rPr>
                        <a:t>, y se </a:t>
                      </a:r>
                      <a:r>
                        <a:rPr lang="en-GB" sz="1200" dirty="0" err="1">
                          <a:solidFill>
                            <a:schemeClr val="bg1"/>
                          </a:solidFill>
                          <a:effectLst/>
                        </a:rPr>
                        <a:t>han</a:t>
                      </a:r>
                      <a:r>
                        <a:rPr lang="en-GB" sz="1200" dirty="0">
                          <a:solidFill>
                            <a:schemeClr val="bg1"/>
                          </a:solidFill>
                          <a:effectLst/>
                        </a:rPr>
                        <a:t> </a:t>
                      </a:r>
                      <a:r>
                        <a:rPr lang="en-GB" sz="1200" dirty="0" err="1">
                          <a:solidFill>
                            <a:schemeClr val="bg1"/>
                          </a:solidFill>
                          <a:effectLst/>
                        </a:rPr>
                        <a:t>desarrollado</a:t>
                      </a:r>
                      <a:r>
                        <a:rPr lang="en-GB" sz="1200" dirty="0">
                          <a:solidFill>
                            <a:schemeClr val="bg1"/>
                          </a:solidFill>
                          <a:effectLst/>
                        </a:rPr>
                        <a:t> </a:t>
                      </a:r>
                      <a:r>
                        <a:rPr lang="en-GB" sz="1200" dirty="0" err="1">
                          <a:solidFill>
                            <a:schemeClr val="bg1"/>
                          </a:solidFill>
                          <a:effectLst/>
                        </a:rPr>
                        <a:t>algunos</a:t>
                      </a:r>
                      <a:r>
                        <a:rPr lang="en-GB" sz="1200" dirty="0">
                          <a:solidFill>
                            <a:schemeClr val="bg1"/>
                          </a:solidFill>
                          <a:effectLst/>
                        </a:rPr>
                        <a:t> </a:t>
                      </a:r>
                      <a:r>
                        <a:rPr lang="en-GB" sz="1200" dirty="0" err="1">
                          <a:solidFill>
                            <a:schemeClr val="bg1"/>
                          </a:solidFill>
                          <a:effectLst/>
                        </a:rPr>
                        <a:t>esfuerzos</a:t>
                      </a:r>
                      <a:r>
                        <a:rPr lang="en-GB" sz="1200" dirty="0">
                          <a:solidFill>
                            <a:schemeClr val="bg1"/>
                          </a:solidFill>
                          <a:effectLst/>
                        </a:rPr>
                        <a:t> para </a:t>
                      </a:r>
                      <a:r>
                        <a:rPr lang="en-GB" sz="1200" dirty="0" err="1">
                          <a:solidFill>
                            <a:schemeClr val="bg1"/>
                          </a:solidFill>
                          <a:effectLst/>
                        </a:rPr>
                        <a:t>promover</a:t>
                      </a:r>
                      <a:r>
                        <a:rPr lang="en-GB" sz="1200" dirty="0">
                          <a:solidFill>
                            <a:schemeClr val="bg1"/>
                          </a:solidFill>
                          <a:effectLst/>
                        </a:rPr>
                        <a:t> </a:t>
                      </a:r>
                      <a:r>
                        <a:rPr lang="en-GB" sz="1200" dirty="0" err="1">
                          <a:solidFill>
                            <a:schemeClr val="bg1"/>
                          </a:solidFill>
                          <a:effectLst/>
                        </a:rPr>
                        <a:t>divulgaciones</a:t>
                      </a:r>
                      <a:r>
                        <a:rPr lang="en-GB" sz="1200" dirty="0">
                          <a:solidFill>
                            <a:schemeClr val="bg1"/>
                          </a:solidFill>
                          <a:effectLst/>
                        </a:rPr>
                        <a:t> </a:t>
                      </a:r>
                      <a:r>
                        <a:rPr lang="en-GB" sz="1200" dirty="0" err="1">
                          <a:solidFill>
                            <a:schemeClr val="bg1"/>
                          </a:solidFill>
                          <a:effectLst/>
                        </a:rPr>
                        <a:t>efectivas</a:t>
                      </a:r>
                      <a:r>
                        <a:rPr lang="en-GB" sz="1200" dirty="0">
                          <a:solidFill>
                            <a:schemeClr val="bg1"/>
                          </a:solidFill>
                          <a:effectLst/>
                        </a:rPr>
                        <a:t>. </a:t>
                      </a:r>
                      <a:endParaRPr lang="nb-NO"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nSpc>
                          <a:spcPct val="110000"/>
                        </a:lnSpc>
                        <a:spcAft>
                          <a:spcPts val="0"/>
                        </a:spcAft>
                      </a:pPr>
                      <a:r>
                        <a:rPr lang="en-GB" sz="1200" b="1" dirty="0">
                          <a:solidFill>
                            <a:schemeClr val="bg1"/>
                          </a:solidFill>
                          <a:effectLst/>
                        </a:rPr>
                        <a:t>Se </a:t>
                      </a:r>
                      <a:r>
                        <a:rPr lang="en-GB" sz="1200" b="1" dirty="0" err="1">
                          <a:solidFill>
                            <a:schemeClr val="bg1"/>
                          </a:solidFill>
                          <a:effectLst/>
                        </a:rPr>
                        <a:t>implementan</a:t>
                      </a:r>
                      <a:r>
                        <a:rPr lang="en-GB" sz="1200" b="1" dirty="0">
                          <a:solidFill>
                            <a:schemeClr val="bg1"/>
                          </a:solidFill>
                          <a:effectLst/>
                        </a:rPr>
                        <a:t> </a:t>
                      </a:r>
                      <a:r>
                        <a:rPr lang="en-GB" sz="1200" b="1" dirty="0" err="1">
                          <a:solidFill>
                            <a:schemeClr val="bg1"/>
                          </a:solidFill>
                          <a:effectLst/>
                        </a:rPr>
                        <a:t>elementos</a:t>
                      </a:r>
                      <a:r>
                        <a:rPr lang="en-GB" sz="1200" b="1" dirty="0">
                          <a:solidFill>
                            <a:schemeClr val="bg1"/>
                          </a:solidFill>
                          <a:effectLst/>
                        </a:rPr>
                        <a:t> </a:t>
                      </a:r>
                      <a:r>
                        <a:rPr lang="en-GB" sz="1200" b="1" dirty="0" err="1">
                          <a:solidFill>
                            <a:schemeClr val="bg1"/>
                          </a:solidFill>
                          <a:effectLst/>
                        </a:rPr>
                        <a:t>significativos</a:t>
                      </a:r>
                      <a:r>
                        <a:rPr lang="en-GB" sz="1200" b="1" dirty="0">
                          <a:solidFill>
                            <a:schemeClr val="bg1"/>
                          </a:solidFill>
                          <a:effectLst/>
                        </a:rPr>
                        <a:t> del </a:t>
                      </a:r>
                      <a:r>
                        <a:rPr lang="en-GB" sz="1200" b="1" dirty="0" err="1">
                          <a:solidFill>
                            <a:schemeClr val="bg1"/>
                          </a:solidFill>
                          <a:effectLst/>
                        </a:rPr>
                        <a:t>requisito</a:t>
                      </a:r>
                      <a:r>
                        <a:rPr lang="en-GB" sz="1200" b="1" dirty="0">
                          <a:solidFill>
                            <a:schemeClr val="bg1"/>
                          </a:solidFill>
                          <a:effectLst/>
                        </a:rPr>
                        <a:t> </a:t>
                      </a:r>
                      <a:r>
                        <a:rPr lang="en-GB" sz="1200" dirty="0">
                          <a:solidFill>
                            <a:schemeClr val="bg1"/>
                          </a:solidFill>
                          <a:effectLst/>
                        </a:rPr>
                        <a:t>y el </a:t>
                      </a:r>
                      <a:r>
                        <a:rPr lang="en-GB" sz="1200" dirty="0" err="1">
                          <a:solidFill>
                            <a:schemeClr val="bg1"/>
                          </a:solidFill>
                          <a:effectLst/>
                        </a:rPr>
                        <a:t>país</a:t>
                      </a:r>
                      <a:r>
                        <a:rPr lang="en-GB" sz="1200" dirty="0">
                          <a:solidFill>
                            <a:schemeClr val="bg1"/>
                          </a:solidFill>
                          <a:effectLst/>
                        </a:rPr>
                        <a:t> ha </a:t>
                      </a:r>
                      <a:r>
                        <a:rPr lang="en-GB" sz="1200" dirty="0" err="1">
                          <a:solidFill>
                            <a:schemeClr val="bg1"/>
                          </a:solidFill>
                          <a:effectLst/>
                        </a:rPr>
                        <a:t>realizado</a:t>
                      </a:r>
                      <a:r>
                        <a:rPr lang="en-GB" sz="1200" dirty="0">
                          <a:solidFill>
                            <a:schemeClr val="bg1"/>
                          </a:solidFill>
                          <a:effectLst/>
                        </a:rPr>
                        <a:t> </a:t>
                      </a:r>
                      <a:r>
                        <a:rPr lang="en-GB" sz="1200" dirty="0" err="1">
                          <a:solidFill>
                            <a:schemeClr val="bg1"/>
                          </a:solidFill>
                          <a:effectLst/>
                        </a:rPr>
                        <a:t>esfuerzos</a:t>
                      </a:r>
                      <a:r>
                        <a:rPr lang="en-GB" sz="1200" dirty="0">
                          <a:solidFill>
                            <a:schemeClr val="bg1"/>
                          </a:solidFill>
                          <a:effectLst/>
                        </a:rPr>
                        <a:t> para </a:t>
                      </a:r>
                      <a:r>
                        <a:rPr lang="en-GB" sz="1200" dirty="0" err="1">
                          <a:solidFill>
                            <a:schemeClr val="bg1"/>
                          </a:solidFill>
                          <a:effectLst/>
                        </a:rPr>
                        <a:t>garantizar</a:t>
                      </a:r>
                      <a:r>
                        <a:rPr lang="en-GB" sz="1200" dirty="0">
                          <a:solidFill>
                            <a:schemeClr val="bg1"/>
                          </a:solidFill>
                          <a:effectLst/>
                        </a:rPr>
                        <a:t> </a:t>
                      </a:r>
                      <a:r>
                        <a:rPr lang="en-GB" sz="1200" dirty="0" err="1">
                          <a:solidFill>
                            <a:schemeClr val="bg1"/>
                          </a:solidFill>
                          <a:effectLst/>
                        </a:rPr>
                        <a:t>divulgaciones</a:t>
                      </a:r>
                      <a:r>
                        <a:rPr lang="en-GB" sz="1200" dirty="0">
                          <a:solidFill>
                            <a:schemeClr val="bg1"/>
                          </a:solidFill>
                          <a:effectLst/>
                        </a:rPr>
                        <a:t> </a:t>
                      </a:r>
                      <a:r>
                        <a:rPr lang="en-GB" sz="1200" dirty="0" err="1">
                          <a:solidFill>
                            <a:schemeClr val="bg1"/>
                          </a:solidFill>
                          <a:effectLst/>
                        </a:rPr>
                        <a:t>efectivas</a:t>
                      </a:r>
                      <a:r>
                        <a:rPr lang="en-GB" sz="1200" dirty="0">
                          <a:solidFill>
                            <a:schemeClr val="bg1"/>
                          </a:solidFill>
                          <a:effectLst/>
                        </a:rPr>
                        <a:t>.  </a:t>
                      </a:r>
                    </a:p>
                    <a:p>
                      <a:pPr>
                        <a:lnSpc>
                          <a:spcPct val="110000"/>
                        </a:lnSpc>
                        <a:spcAft>
                          <a:spcPts val="0"/>
                        </a:spcAft>
                      </a:pPr>
                      <a:endParaRPr lang="nb-NO"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473321659"/>
                  </a:ext>
                </a:extLst>
              </a:tr>
              <a:tr h="720690">
                <a:tc>
                  <a:txBody>
                    <a:bodyPr/>
                    <a:lstStyle/>
                    <a:p>
                      <a:pPr>
                        <a:lnSpc>
                          <a:spcPct val="110000"/>
                        </a:lnSpc>
                        <a:spcAft>
                          <a:spcPts val="0"/>
                        </a:spcAft>
                      </a:pPr>
                      <a:r>
                        <a:rPr lang="en-GB" sz="1200" dirty="0" err="1">
                          <a:solidFill>
                            <a:schemeClr val="tx2"/>
                          </a:solidFill>
                          <a:effectLst/>
                        </a:rPr>
                        <a:t>Progreso</a:t>
                      </a:r>
                      <a:r>
                        <a:rPr lang="en-GB" sz="1200" dirty="0">
                          <a:solidFill>
                            <a:schemeClr val="tx2"/>
                          </a:solidFill>
                          <a:effectLst/>
                        </a:rPr>
                        <a:t> </a:t>
                      </a:r>
                      <a:r>
                        <a:rPr lang="en-GB" sz="1200" dirty="0" err="1">
                          <a:solidFill>
                            <a:schemeClr val="tx2"/>
                          </a:solidFill>
                          <a:effectLst/>
                        </a:rPr>
                        <a:t>insuficiente</a:t>
                      </a:r>
                      <a:r>
                        <a:rPr lang="en-GB" sz="1200" dirty="0">
                          <a:solidFill>
                            <a:schemeClr val="tx2"/>
                          </a:solidFill>
                          <a:effectLst/>
                        </a:rPr>
                        <a:t> </a:t>
                      </a:r>
                      <a:endParaRPr lang="nb-NO" sz="12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nSpc>
                          <a:spcPct val="110000"/>
                        </a:lnSpc>
                        <a:spcAft>
                          <a:spcPts val="0"/>
                        </a:spcAft>
                      </a:pPr>
                      <a:r>
                        <a:rPr lang="en-GB" sz="1200" b="1" dirty="0" err="1">
                          <a:solidFill>
                            <a:schemeClr val="bg1"/>
                          </a:solidFill>
                          <a:effectLst/>
                        </a:rPr>
                        <a:t>Elementos</a:t>
                      </a:r>
                      <a:r>
                        <a:rPr lang="en-GB" sz="1200" b="1" dirty="0">
                          <a:solidFill>
                            <a:schemeClr val="bg1"/>
                          </a:solidFill>
                          <a:effectLst/>
                        </a:rPr>
                        <a:t> </a:t>
                      </a:r>
                      <a:r>
                        <a:rPr lang="en-GB" sz="1200" b="1" dirty="0" err="1">
                          <a:solidFill>
                            <a:schemeClr val="bg1"/>
                          </a:solidFill>
                          <a:effectLst/>
                        </a:rPr>
                        <a:t>significativos</a:t>
                      </a:r>
                      <a:r>
                        <a:rPr lang="en-GB" sz="1200" b="1" dirty="0">
                          <a:solidFill>
                            <a:schemeClr val="bg1"/>
                          </a:solidFill>
                          <a:effectLst/>
                        </a:rPr>
                        <a:t> del </a:t>
                      </a:r>
                      <a:r>
                        <a:rPr lang="en-GB" sz="1200" b="1" dirty="0" err="1">
                          <a:solidFill>
                            <a:schemeClr val="bg1"/>
                          </a:solidFill>
                          <a:effectLst/>
                        </a:rPr>
                        <a:t>requisito</a:t>
                      </a:r>
                      <a:r>
                        <a:rPr lang="en-GB" sz="1200" b="1" dirty="0">
                          <a:solidFill>
                            <a:schemeClr val="bg1"/>
                          </a:solidFill>
                          <a:effectLst/>
                        </a:rPr>
                        <a:t> no </a:t>
                      </a:r>
                      <a:r>
                        <a:rPr lang="en-GB" sz="1200" b="1" dirty="0" err="1">
                          <a:solidFill>
                            <a:schemeClr val="bg1"/>
                          </a:solidFill>
                          <a:effectLst/>
                        </a:rPr>
                        <a:t>han</a:t>
                      </a:r>
                      <a:r>
                        <a:rPr lang="en-GB" sz="1200" b="1" dirty="0">
                          <a:solidFill>
                            <a:schemeClr val="bg1"/>
                          </a:solidFill>
                          <a:effectLst/>
                        </a:rPr>
                        <a:t> </a:t>
                      </a:r>
                      <a:r>
                        <a:rPr lang="en-GB" sz="1200" b="1" dirty="0" err="1">
                          <a:solidFill>
                            <a:schemeClr val="bg1"/>
                          </a:solidFill>
                          <a:effectLst/>
                        </a:rPr>
                        <a:t>sido</a:t>
                      </a:r>
                      <a:r>
                        <a:rPr lang="en-GB" sz="1200" b="1" dirty="0">
                          <a:solidFill>
                            <a:schemeClr val="bg1"/>
                          </a:solidFill>
                          <a:effectLst/>
                        </a:rPr>
                        <a:t> </a:t>
                      </a:r>
                      <a:r>
                        <a:rPr lang="en-GB" sz="1200" b="1" dirty="0" err="1">
                          <a:solidFill>
                            <a:schemeClr val="bg1"/>
                          </a:solidFill>
                          <a:effectLst/>
                        </a:rPr>
                        <a:t>alcanzados</a:t>
                      </a:r>
                      <a:r>
                        <a:rPr lang="en-GB" sz="1200" b="1" dirty="0">
                          <a:solidFill>
                            <a:schemeClr val="bg1"/>
                          </a:solidFill>
                          <a:effectLst/>
                        </a:rPr>
                        <a:t>.</a:t>
                      </a:r>
                      <a:endParaRPr lang="nb-NO"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GB" sz="1200" b="1" dirty="0" err="1">
                          <a:solidFill>
                            <a:schemeClr val="bg1"/>
                          </a:solidFill>
                          <a:effectLst/>
                        </a:rPr>
                        <a:t>Elementos</a:t>
                      </a:r>
                      <a:r>
                        <a:rPr lang="en-GB" sz="1200" b="1" dirty="0">
                          <a:solidFill>
                            <a:schemeClr val="bg1"/>
                          </a:solidFill>
                          <a:effectLst/>
                        </a:rPr>
                        <a:t> </a:t>
                      </a:r>
                      <a:r>
                        <a:rPr lang="en-GB" sz="1200" b="1" dirty="0" err="1">
                          <a:solidFill>
                            <a:schemeClr val="bg1"/>
                          </a:solidFill>
                          <a:effectLst/>
                        </a:rPr>
                        <a:t>significativos</a:t>
                      </a:r>
                      <a:r>
                        <a:rPr lang="en-GB" sz="1200" b="1" dirty="0">
                          <a:solidFill>
                            <a:schemeClr val="bg1"/>
                          </a:solidFill>
                          <a:effectLst/>
                        </a:rPr>
                        <a:t> del </a:t>
                      </a:r>
                      <a:r>
                        <a:rPr lang="en-GB" sz="1200" b="1" dirty="0" err="1">
                          <a:solidFill>
                            <a:schemeClr val="bg1"/>
                          </a:solidFill>
                          <a:effectLst/>
                        </a:rPr>
                        <a:t>requisito</a:t>
                      </a:r>
                      <a:r>
                        <a:rPr lang="en-GB" sz="1200" b="1" dirty="0">
                          <a:solidFill>
                            <a:schemeClr val="bg1"/>
                          </a:solidFill>
                          <a:effectLst/>
                        </a:rPr>
                        <a:t> no </a:t>
                      </a:r>
                      <a:r>
                        <a:rPr lang="en-GB" sz="1200" b="1" dirty="0" err="1">
                          <a:solidFill>
                            <a:schemeClr val="bg1"/>
                          </a:solidFill>
                          <a:effectLst/>
                        </a:rPr>
                        <a:t>han</a:t>
                      </a:r>
                      <a:r>
                        <a:rPr lang="en-GB" sz="1200" b="1" dirty="0">
                          <a:solidFill>
                            <a:schemeClr val="bg1"/>
                          </a:solidFill>
                          <a:effectLst/>
                        </a:rPr>
                        <a:t> </a:t>
                      </a:r>
                      <a:r>
                        <a:rPr lang="en-GB" sz="1200" b="1" dirty="0" err="1">
                          <a:solidFill>
                            <a:schemeClr val="bg1"/>
                          </a:solidFill>
                          <a:effectLst/>
                        </a:rPr>
                        <a:t>sido</a:t>
                      </a:r>
                      <a:r>
                        <a:rPr lang="en-GB" sz="1200" b="1" dirty="0">
                          <a:solidFill>
                            <a:schemeClr val="bg1"/>
                          </a:solidFill>
                          <a:effectLst/>
                        </a:rPr>
                        <a:t> </a:t>
                      </a:r>
                      <a:r>
                        <a:rPr lang="en-GB" sz="1200" b="1" dirty="0" err="1">
                          <a:solidFill>
                            <a:schemeClr val="bg1"/>
                          </a:solidFill>
                          <a:effectLst/>
                        </a:rPr>
                        <a:t>alcanzados</a:t>
                      </a:r>
                      <a:r>
                        <a:rPr lang="en-GB" sz="1200" b="0" dirty="0">
                          <a:solidFill>
                            <a:schemeClr val="bg1"/>
                          </a:solidFill>
                          <a:effectLst/>
                        </a:rPr>
                        <a:t>, y no se </a:t>
                      </a:r>
                      <a:r>
                        <a:rPr lang="en-GB" sz="1200" b="0" dirty="0" err="1">
                          <a:solidFill>
                            <a:schemeClr val="bg1"/>
                          </a:solidFill>
                          <a:effectLst/>
                        </a:rPr>
                        <a:t>desarrollan</a:t>
                      </a:r>
                      <a:r>
                        <a:rPr lang="en-GB" sz="1200" b="0" dirty="0">
                          <a:solidFill>
                            <a:schemeClr val="bg1"/>
                          </a:solidFill>
                          <a:effectLst/>
                        </a:rPr>
                        <a:t> </a:t>
                      </a:r>
                      <a:r>
                        <a:rPr lang="en-GB" sz="1200" b="0" dirty="0" err="1">
                          <a:solidFill>
                            <a:schemeClr val="bg1"/>
                          </a:solidFill>
                          <a:effectLst/>
                        </a:rPr>
                        <a:t>divulgaciones</a:t>
                      </a:r>
                      <a:r>
                        <a:rPr lang="en-GB" sz="1200" b="0" dirty="0">
                          <a:solidFill>
                            <a:schemeClr val="bg1"/>
                          </a:solidFill>
                          <a:effectLst/>
                        </a:rPr>
                        <a:t> </a:t>
                      </a:r>
                      <a:r>
                        <a:rPr lang="en-GB" sz="1200" b="0" dirty="0" err="1">
                          <a:solidFill>
                            <a:schemeClr val="bg1"/>
                          </a:solidFill>
                          <a:effectLst/>
                        </a:rPr>
                        <a:t>efectivas</a:t>
                      </a:r>
                      <a:r>
                        <a:rPr lang="en-GB" sz="1200" b="0" dirty="0">
                          <a:solidFill>
                            <a:schemeClr val="bg1"/>
                          </a:solidFill>
                          <a:effectLst/>
                        </a:rPr>
                        <a:t>.</a:t>
                      </a:r>
                      <a:endParaRPr lang="nb-NO" sz="12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098742097"/>
                  </a:ext>
                </a:extLst>
              </a:tr>
              <a:tr h="475927">
                <a:tc>
                  <a:txBody>
                    <a:bodyPr/>
                    <a:lstStyle/>
                    <a:p>
                      <a:pPr>
                        <a:lnSpc>
                          <a:spcPct val="110000"/>
                        </a:lnSpc>
                        <a:spcAft>
                          <a:spcPts val="0"/>
                        </a:spcAft>
                      </a:pPr>
                      <a:r>
                        <a:rPr lang="en-GB" sz="1200" dirty="0">
                          <a:solidFill>
                            <a:schemeClr val="tx2"/>
                          </a:solidFill>
                          <a:effectLst/>
                        </a:rPr>
                        <a:t>Sin </a:t>
                      </a:r>
                      <a:r>
                        <a:rPr lang="en-GB" sz="1200" dirty="0" err="1">
                          <a:solidFill>
                            <a:schemeClr val="tx2"/>
                          </a:solidFill>
                          <a:effectLst/>
                        </a:rPr>
                        <a:t>progreso</a:t>
                      </a:r>
                      <a:endParaRPr lang="nb-NO" sz="12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nSpc>
                          <a:spcPct val="110000"/>
                        </a:lnSpc>
                        <a:spcAft>
                          <a:spcPts val="0"/>
                        </a:spcAft>
                      </a:pPr>
                      <a:r>
                        <a:rPr lang="en-GB" sz="1200" b="1" dirty="0">
                          <a:solidFill>
                            <a:schemeClr val="bg1"/>
                          </a:solidFill>
                          <a:effectLst/>
                        </a:rPr>
                        <a:t>Sin </a:t>
                      </a:r>
                      <a:r>
                        <a:rPr lang="en-GB" sz="1200" b="1" dirty="0" err="1">
                          <a:solidFill>
                            <a:schemeClr val="bg1"/>
                          </a:solidFill>
                          <a:effectLst/>
                        </a:rPr>
                        <a:t>progreso</a:t>
                      </a:r>
                      <a:r>
                        <a:rPr lang="en-GB" sz="1200" b="1" dirty="0">
                          <a:solidFill>
                            <a:schemeClr val="bg1"/>
                          </a:solidFill>
                          <a:effectLst/>
                        </a:rPr>
                        <a:t> </a:t>
                      </a:r>
                      <a:r>
                        <a:rPr lang="en-GB" sz="1200" dirty="0" err="1">
                          <a:solidFill>
                            <a:schemeClr val="bg1"/>
                          </a:solidFill>
                          <a:effectLst/>
                        </a:rPr>
                        <a:t>en</a:t>
                      </a:r>
                      <a:r>
                        <a:rPr lang="en-GB" sz="1200" dirty="0">
                          <a:solidFill>
                            <a:schemeClr val="bg1"/>
                          </a:solidFill>
                          <a:effectLst/>
                        </a:rPr>
                        <a:t> la </a:t>
                      </a:r>
                      <a:r>
                        <a:rPr lang="en-GB" sz="1200" dirty="0" err="1">
                          <a:solidFill>
                            <a:schemeClr val="bg1"/>
                          </a:solidFill>
                          <a:effectLst/>
                        </a:rPr>
                        <a:t>implementación</a:t>
                      </a:r>
                      <a:r>
                        <a:rPr lang="en-GB" sz="1200" dirty="0">
                          <a:solidFill>
                            <a:schemeClr val="bg1"/>
                          </a:solidFill>
                          <a:effectLst/>
                        </a:rPr>
                        <a:t> del </a:t>
                      </a:r>
                      <a:r>
                        <a:rPr lang="en-GB" sz="1200" dirty="0" err="1">
                          <a:solidFill>
                            <a:schemeClr val="bg1"/>
                          </a:solidFill>
                          <a:effectLst/>
                        </a:rPr>
                        <a:t>criterio</a:t>
                      </a:r>
                      <a:r>
                        <a:rPr lang="en-GB" sz="1200" dirty="0">
                          <a:solidFill>
                            <a:schemeClr val="bg1"/>
                          </a:solidFill>
                          <a:effectLst/>
                        </a:rPr>
                        <a:t> </a:t>
                      </a:r>
                      <a:r>
                        <a:rPr lang="en-GB" sz="1200" dirty="0" err="1">
                          <a:solidFill>
                            <a:schemeClr val="bg1"/>
                          </a:solidFill>
                          <a:effectLst/>
                        </a:rPr>
                        <a:t>inicial</a:t>
                      </a:r>
                      <a:r>
                        <a:rPr lang="en-GB" sz="1200" dirty="0">
                          <a:solidFill>
                            <a:schemeClr val="bg1"/>
                          </a:solidFill>
                          <a:effectLst/>
                        </a:rPr>
                        <a:t>.</a:t>
                      </a:r>
                      <a:endParaRPr lang="nb-NO"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nSpc>
                          <a:spcPct val="110000"/>
                        </a:lnSpc>
                        <a:spcAft>
                          <a:spcPts val="0"/>
                        </a:spcAft>
                      </a:pPr>
                      <a:r>
                        <a:rPr lang="en-GB" sz="1200" b="1" dirty="0">
                          <a:solidFill>
                            <a:schemeClr val="bg1"/>
                          </a:solidFill>
                          <a:effectLst/>
                        </a:rPr>
                        <a:t>Sin </a:t>
                      </a:r>
                      <a:r>
                        <a:rPr lang="en-GB" sz="1200" b="1" dirty="0" err="1">
                          <a:solidFill>
                            <a:schemeClr val="bg1"/>
                          </a:solidFill>
                          <a:effectLst/>
                        </a:rPr>
                        <a:t>progreso</a:t>
                      </a:r>
                      <a:r>
                        <a:rPr lang="en-GB" sz="1200" b="1" dirty="0">
                          <a:solidFill>
                            <a:schemeClr val="bg1"/>
                          </a:solidFill>
                          <a:effectLst/>
                        </a:rPr>
                        <a:t> </a:t>
                      </a:r>
                      <a:r>
                        <a:rPr lang="en-GB" sz="1200" dirty="0" err="1">
                          <a:solidFill>
                            <a:schemeClr val="bg1"/>
                          </a:solidFill>
                          <a:effectLst/>
                        </a:rPr>
                        <a:t>en</a:t>
                      </a:r>
                      <a:r>
                        <a:rPr lang="en-GB" sz="1200" dirty="0">
                          <a:solidFill>
                            <a:schemeClr val="bg1"/>
                          </a:solidFill>
                          <a:effectLst/>
                        </a:rPr>
                        <a:t> la </a:t>
                      </a:r>
                      <a:r>
                        <a:rPr lang="en-GB" sz="1200" dirty="0" err="1">
                          <a:solidFill>
                            <a:schemeClr val="bg1"/>
                          </a:solidFill>
                          <a:effectLst/>
                        </a:rPr>
                        <a:t>implementación</a:t>
                      </a:r>
                      <a:r>
                        <a:rPr lang="en-GB" sz="1200" dirty="0">
                          <a:solidFill>
                            <a:schemeClr val="bg1"/>
                          </a:solidFill>
                          <a:effectLst/>
                        </a:rPr>
                        <a:t> del </a:t>
                      </a:r>
                      <a:r>
                        <a:rPr lang="en-GB" sz="1200" dirty="0" err="1">
                          <a:solidFill>
                            <a:schemeClr val="bg1"/>
                          </a:solidFill>
                          <a:effectLst/>
                        </a:rPr>
                        <a:t>requisito</a:t>
                      </a:r>
                      <a:r>
                        <a:rPr lang="en-GB" sz="1200" dirty="0">
                          <a:solidFill>
                            <a:schemeClr val="bg1"/>
                          </a:solidFill>
                          <a:effectLst/>
                        </a:rPr>
                        <a:t>. </a:t>
                      </a:r>
                      <a:endParaRPr lang="nb-NO"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828198070"/>
                  </a:ext>
                </a:extLst>
              </a:tr>
            </a:tbl>
          </a:graphicData>
        </a:graphic>
      </p:graphicFrame>
      <p:sp>
        <p:nvSpPr>
          <p:cNvPr id="5" name="Title 1">
            <a:extLst>
              <a:ext uri="{FF2B5EF4-FFF2-40B4-BE49-F238E27FC236}">
                <a16:creationId xmlns:a16="http://schemas.microsoft.com/office/drawing/2014/main" id="{70DE3268-077A-4B8C-9021-1410EC3A6B50}"/>
              </a:ext>
            </a:extLst>
          </p:cNvPr>
          <p:cNvSpPr txBox="1">
            <a:spLocks/>
          </p:cNvSpPr>
          <p:nvPr/>
        </p:nvSpPr>
        <p:spPr>
          <a:xfrm>
            <a:off x="272561" y="569888"/>
            <a:ext cx="8179315" cy="671660"/>
          </a:xfrm>
          <a:prstGeom prst="rect">
            <a:avLst/>
          </a:prstGeom>
        </p:spPr>
        <p:txBody>
          <a:bodyPr vert="horz" lIns="91440" tIns="45720" rIns="91440" bIns="45720" rtlCol="0" anchor="t">
            <a:noAutofit/>
          </a:bodyPr>
          <a:lstStyle>
            <a:lvl1pPr algn="l" defTabSz="685800" rtl="0" eaLnBrk="1" latinLnBrk="0" hangingPunct="1">
              <a:lnSpc>
                <a:spcPct val="89000"/>
              </a:lnSpc>
              <a:spcBef>
                <a:spcPct val="0"/>
              </a:spcBef>
              <a:buNone/>
              <a:defRPr sz="3000" b="1" i="0" kern="1200" baseline="0">
                <a:solidFill>
                  <a:srgbClr val="132856"/>
                </a:solidFill>
                <a:latin typeface="Franklin Gothic Demi" panose="020B0603020102020204" pitchFamily="34" charset="0"/>
                <a:ea typeface="+mj-ea"/>
                <a:cs typeface="+mj-cs"/>
              </a:defRPr>
            </a:lvl1pPr>
          </a:lstStyle>
          <a:p>
            <a:pPr>
              <a:defRPr/>
            </a:pPr>
            <a:r>
              <a:rPr lang="en-US" sz="4000" dirty="0" err="1">
                <a:latin typeface="Franklin Gothic Book" panose="020B0503020102020204" pitchFamily="34" charset="0"/>
              </a:rPr>
              <a:t>Medición</a:t>
            </a:r>
            <a:r>
              <a:rPr lang="en-US" sz="4000" dirty="0">
                <a:latin typeface="Franklin Gothic Book" panose="020B0503020102020204" pitchFamily="34" charset="0"/>
              </a:rPr>
              <a:t> de </a:t>
            </a:r>
            <a:r>
              <a:rPr lang="en-US" sz="4000" dirty="0" err="1">
                <a:latin typeface="Franklin Gothic Book" panose="020B0503020102020204" pitchFamily="34" charset="0"/>
              </a:rPr>
              <a:t>nivel</a:t>
            </a:r>
            <a:r>
              <a:rPr lang="en-US" sz="4000" dirty="0">
                <a:latin typeface="Franklin Gothic Book" panose="020B0503020102020204" pitchFamily="34" charset="0"/>
              </a:rPr>
              <a:t> de </a:t>
            </a:r>
            <a:r>
              <a:rPr lang="en-US" sz="4000" dirty="0" err="1">
                <a:latin typeface="Franklin Gothic Book" panose="020B0503020102020204" pitchFamily="34" charset="0"/>
              </a:rPr>
              <a:t>progreso</a:t>
            </a:r>
            <a:br>
              <a:rPr lang="en-US" sz="3600" b="0" dirty="0">
                <a:latin typeface="Franklin Gothic Book" panose="020B0503020102020204" pitchFamily="34" charset="0"/>
              </a:rPr>
            </a:br>
            <a:endParaRPr lang="nb-NO" sz="3200" b="0" dirty="0"/>
          </a:p>
        </p:txBody>
      </p:sp>
      <p:sp>
        <p:nvSpPr>
          <p:cNvPr id="2" name="Oval 1">
            <a:extLst>
              <a:ext uri="{FF2B5EF4-FFF2-40B4-BE49-F238E27FC236}">
                <a16:creationId xmlns:a16="http://schemas.microsoft.com/office/drawing/2014/main" id="{02471CF4-98EE-42BC-94C4-D0DC2147D5D9}"/>
              </a:ext>
            </a:extLst>
          </p:cNvPr>
          <p:cNvSpPr/>
          <p:nvPr/>
        </p:nvSpPr>
        <p:spPr>
          <a:xfrm>
            <a:off x="851770" y="1118210"/>
            <a:ext cx="4784942" cy="5320167"/>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17819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7FD2A0-ED32-4D8A-8E80-64818EE4FFBD}"/>
              </a:ext>
            </a:extLst>
          </p:cNvPr>
          <p:cNvSpPr>
            <a:spLocks noGrp="1"/>
          </p:cNvSpPr>
          <p:nvPr>
            <p:ph idx="1"/>
          </p:nvPr>
        </p:nvSpPr>
        <p:spPr>
          <a:xfrm>
            <a:off x="816865" y="1928353"/>
            <a:ext cx="7505484" cy="4373696"/>
          </a:xfrm>
        </p:spPr>
        <p:txBody>
          <a:bodyPr>
            <a:normAutofit/>
          </a:bodyPr>
          <a:lstStyle/>
          <a:p>
            <a:pPr marL="0" lvl="0" indent="0" algn="just">
              <a:spcAft>
                <a:spcPts val="1200"/>
              </a:spcAft>
              <a:buClr>
                <a:srgbClr val="0076AF"/>
              </a:buClr>
              <a:buNone/>
              <a:defRPr/>
            </a:pPr>
            <a:r>
              <a:rPr lang="es-AR" sz="3200" noProof="0" dirty="0">
                <a:solidFill>
                  <a:schemeClr val="tx2"/>
                </a:solidFill>
                <a:latin typeface="Franklin Gothic Book" panose="020B0503020102020204" pitchFamily="34" charset="0"/>
              </a:rPr>
              <a:t>Dado los </a:t>
            </a:r>
            <a:r>
              <a:rPr lang="es-AR" sz="3200" b="1" noProof="0" dirty="0">
                <a:solidFill>
                  <a:schemeClr val="bg1"/>
                </a:solidFill>
                <a:latin typeface="Franklin Gothic Book" panose="020B0503020102020204" pitchFamily="34" charset="0"/>
              </a:rPr>
              <a:t>desafíos y el progreso limitado en la implementación de las hojas de ruta de divulgación de BR </a:t>
            </a:r>
            <a:r>
              <a:rPr lang="es-AR" sz="3200" noProof="0" dirty="0">
                <a:solidFill>
                  <a:schemeClr val="tx2"/>
                </a:solidFill>
                <a:latin typeface="Franklin Gothic Book" panose="020B0503020102020204" pitchFamily="34" charset="0"/>
              </a:rPr>
              <a:t>a la fecha, es </a:t>
            </a:r>
            <a:r>
              <a:rPr lang="es-AR" sz="3200" b="1" noProof="0" dirty="0">
                <a:solidFill>
                  <a:schemeClr val="bg1"/>
                </a:solidFill>
                <a:latin typeface="Franklin Gothic Book" panose="020B0503020102020204" pitchFamily="34" charset="0"/>
              </a:rPr>
              <a:t>probable que la evaluación del progreso referente al Req. 2.5 sea crucial </a:t>
            </a:r>
            <a:r>
              <a:rPr lang="es-AR" sz="3200" noProof="0" dirty="0">
                <a:solidFill>
                  <a:schemeClr val="tx2"/>
                </a:solidFill>
                <a:latin typeface="Franklin Gothic Book" panose="020B0503020102020204" pitchFamily="34" charset="0"/>
              </a:rPr>
              <a:t>hacer un balance de lo avanzado hasta el momento y así </a:t>
            </a:r>
            <a:r>
              <a:rPr lang="es-AR" sz="3200" b="1" noProof="0" dirty="0">
                <a:solidFill>
                  <a:schemeClr val="bg1"/>
                </a:solidFill>
                <a:latin typeface="Franklin Gothic Book" panose="020B0503020102020204" pitchFamily="34" charset="0"/>
              </a:rPr>
              <a:t>identificar mejor los pasos  a seguir</a:t>
            </a:r>
            <a:r>
              <a:rPr lang="es-AR" sz="3200" noProof="0" dirty="0">
                <a:solidFill>
                  <a:schemeClr val="tx2"/>
                </a:solidFill>
                <a:latin typeface="Franklin Gothic Book" panose="020B0503020102020204" pitchFamily="34" charset="0"/>
              </a:rPr>
              <a:t> para cumplir con la divulgación de los BR.</a:t>
            </a:r>
          </a:p>
          <a:p>
            <a:endParaRPr lang="es-AR" noProof="0" dirty="0"/>
          </a:p>
        </p:txBody>
      </p:sp>
      <p:sp>
        <p:nvSpPr>
          <p:cNvPr id="6" name="Title 1">
            <a:extLst>
              <a:ext uri="{FF2B5EF4-FFF2-40B4-BE49-F238E27FC236}">
                <a16:creationId xmlns:a16="http://schemas.microsoft.com/office/drawing/2014/main" id="{3DE7848D-A30D-4A36-AF28-0A4BCFF9529D}"/>
              </a:ext>
            </a:extLst>
          </p:cNvPr>
          <p:cNvSpPr>
            <a:spLocks noGrp="1"/>
          </p:cNvSpPr>
          <p:nvPr>
            <p:ph type="title"/>
          </p:nvPr>
        </p:nvSpPr>
        <p:spPr>
          <a:xfrm>
            <a:off x="143033" y="668982"/>
            <a:ext cx="8179315" cy="671660"/>
          </a:xfrm>
        </p:spPr>
        <p:txBody>
          <a:bodyPr/>
          <a:lstStyle/>
          <a:p>
            <a:pPr>
              <a:defRPr/>
            </a:pPr>
            <a:r>
              <a:rPr lang="es-AR" sz="4000" noProof="0" dirty="0">
                <a:latin typeface="Franklin Gothic Book" panose="020B0503020102020204" pitchFamily="34" charset="0"/>
              </a:rPr>
              <a:t>Enfoque gradual</a:t>
            </a:r>
            <a:br>
              <a:rPr lang="es-AR" sz="3600" b="0" noProof="0" dirty="0">
                <a:latin typeface="Franklin Gothic Book" panose="020B0503020102020204" pitchFamily="34" charset="0"/>
              </a:rPr>
            </a:br>
            <a:r>
              <a:rPr lang="es-AR" sz="3600" b="0" noProof="0" dirty="0">
                <a:latin typeface="Franklin Gothic Book" panose="020B0503020102020204" pitchFamily="34" charset="0"/>
              </a:rPr>
              <a:t>¿Por qué se divide la evaluación técnica?</a:t>
            </a:r>
            <a:br>
              <a:rPr lang="es-AR" sz="3600" b="0" noProof="0" dirty="0">
                <a:latin typeface="Franklin Gothic Book" panose="020B0503020102020204" pitchFamily="34" charset="0"/>
              </a:rPr>
            </a:br>
            <a:endParaRPr lang="es-AR" sz="3200" b="0" noProof="0" dirty="0"/>
          </a:p>
        </p:txBody>
      </p:sp>
    </p:spTree>
    <p:extLst>
      <p:ext uri="{BB962C8B-B14F-4D97-AF65-F5344CB8AC3E}">
        <p14:creationId xmlns:p14="http://schemas.microsoft.com/office/powerpoint/2010/main" val="947720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097D1-0839-4F25-BDF1-7B1AE72CCDBE}"/>
              </a:ext>
            </a:extLst>
          </p:cNvPr>
          <p:cNvSpPr>
            <a:spLocks noGrp="1"/>
          </p:cNvSpPr>
          <p:nvPr>
            <p:ph type="title"/>
          </p:nvPr>
        </p:nvSpPr>
        <p:spPr>
          <a:xfrm>
            <a:off x="115439" y="661799"/>
            <a:ext cx="9028561" cy="1229631"/>
          </a:xfrm>
        </p:spPr>
        <p:txBody>
          <a:bodyPr/>
          <a:lstStyle/>
          <a:p>
            <a:pPr>
              <a:defRPr/>
            </a:pPr>
            <a:r>
              <a:rPr lang="es-AR" sz="4000" noProof="0" dirty="0">
                <a:latin typeface="Franklin Gothic Book" panose="020B0503020102020204" pitchFamily="34" charset="0"/>
              </a:rPr>
              <a:t>Enfoque gradual</a:t>
            </a:r>
            <a:br>
              <a:rPr lang="es-AR" sz="3600" b="0" noProof="0" dirty="0">
                <a:latin typeface="Franklin Gothic Book" panose="020B0503020102020204" pitchFamily="34" charset="0"/>
              </a:rPr>
            </a:br>
            <a:r>
              <a:rPr lang="es-AR" sz="3600" b="0" noProof="0" dirty="0">
                <a:latin typeface="Franklin Gothic Book" panose="020B0503020102020204" pitchFamily="34" charset="0"/>
              </a:rPr>
              <a:t>¿Por qué se divide la evaluación técnica?</a:t>
            </a:r>
            <a:br>
              <a:rPr lang="es-AR" sz="3600" dirty="0">
                <a:solidFill>
                  <a:schemeClr val="tx2"/>
                </a:solidFill>
                <a:latin typeface="Franklin Gothic Book" panose="020B0503020102020204" pitchFamily="34" charset="0"/>
              </a:rPr>
            </a:br>
            <a:br>
              <a:rPr lang="es-AR" sz="3600" b="0" noProof="0" dirty="0">
                <a:latin typeface="Franklin Gothic Book" panose="020B0503020102020204" pitchFamily="34" charset="0"/>
              </a:rPr>
            </a:br>
            <a:endParaRPr lang="es-AR" sz="3200" b="0" noProof="0" dirty="0"/>
          </a:p>
        </p:txBody>
      </p:sp>
      <p:sp>
        <p:nvSpPr>
          <p:cNvPr id="3" name="Content Placeholder 2">
            <a:extLst>
              <a:ext uri="{FF2B5EF4-FFF2-40B4-BE49-F238E27FC236}">
                <a16:creationId xmlns:a16="http://schemas.microsoft.com/office/drawing/2014/main" id="{697FD2A0-ED32-4D8A-8E80-64818EE4FFBD}"/>
              </a:ext>
            </a:extLst>
          </p:cNvPr>
          <p:cNvSpPr>
            <a:spLocks noGrp="1"/>
          </p:cNvSpPr>
          <p:nvPr>
            <p:ph idx="1"/>
          </p:nvPr>
        </p:nvSpPr>
        <p:spPr>
          <a:xfrm>
            <a:off x="115439" y="1820423"/>
            <a:ext cx="9028561" cy="4373696"/>
          </a:xfrm>
        </p:spPr>
        <p:txBody>
          <a:bodyPr>
            <a:normAutofit/>
          </a:bodyPr>
          <a:lstStyle/>
          <a:p>
            <a:pPr marL="0" lvl="0" indent="0" algn="just">
              <a:spcAft>
                <a:spcPts val="1200"/>
              </a:spcAft>
              <a:buClr>
                <a:srgbClr val="0076AF"/>
              </a:buClr>
              <a:buNone/>
              <a:defRPr/>
            </a:pPr>
            <a:r>
              <a:rPr lang="es-AR" sz="2800" dirty="0">
                <a:solidFill>
                  <a:schemeClr val="tx2"/>
                </a:solidFill>
                <a:latin typeface="Franklin Gothic Book" panose="020B0503020102020204" pitchFamily="34" charset="0"/>
              </a:rPr>
              <a:t>Reconocimiento de la complejidad del tema y necesidad de tomar en consideración la “curva de aprendizaje”</a:t>
            </a:r>
            <a:br>
              <a:rPr lang="es-AR" sz="3200" dirty="0">
                <a:solidFill>
                  <a:schemeClr val="tx2"/>
                </a:solidFill>
                <a:latin typeface="Franklin Gothic Book" panose="020B0503020102020204" pitchFamily="34" charset="0"/>
              </a:rPr>
            </a:br>
            <a:endParaRPr lang="es-AR" sz="3200" dirty="0">
              <a:solidFill>
                <a:schemeClr val="tx2"/>
              </a:solidFill>
              <a:latin typeface="Franklin Gothic Book" panose="020B0503020102020204" pitchFamily="34" charset="0"/>
            </a:endParaRPr>
          </a:p>
          <a:p>
            <a:pPr marL="0" lvl="0" indent="0" algn="just">
              <a:spcAft>
                <a:spcPts val="1200"/>
              </a:spcAft>
              <a:buClr>
                <a:srgbClr val="0076AF"/>
              </a:buClr>
              <a:buNone/>
              <a:defRPr/>
            </a:pPr>
            <a:endParaRPr lang="es-AR" sz="2300" noProof="0" dirty="0">
              <a:solidFill>
                <a:schemeClr val="tx2"/>
              </a:solidFill>
              <a:latin typeface="Franklin Gothic Book" panose="020B0503020102020204" pitchFamily="34" charset="0"/>
            </a:endParaRPr>
          </a:p>
          <a:p>
            <a:pPr marL="342900" lvl="0" indent="-342900" algn="just">
              <a:spcAft>
                <a:spcPts val="1200"/>
              </a:spcAft>
              <a:buClr>
                <a:srgbClr val="0076AF"/>
              </a:buClr>
              <a:buFont typeface="Arial" panose="020B0604020202020204" pitchFamily="34" charset="0"/>
              <a:buChar char="•"/>
              <a:defRPr/>
            </a:pPr>
            <a:r>
              <a:rPr lang="es-AR" sz="2300" noProof="0" dirty="0">
                <a:solidFill>
                  <a:schemeClr val="tx2"/>
                </a:solidFill>
                <a:latin typeface="Franklin Gothic Book" panose="020B0503020102020204" pitchFamily="34" charset="0"/>
              </a:rPr>
              <a:t>Los países pueden </a:t>
            </a:r>
            <a:r>
              <a:rPr lang="es-AR" sz="2300" b="1" noProof="0" dirty="0">
                <a:solidFill>
                  <a:schemeClr val="bg1"/>
                </a:solidFill>
                <a:latin typeface="Franklin Gothic Book" panose="020B0503020102020204" pitchFamily="34" charset="0"/>
              </a:rPr>
              <a:t>beneficiarse de las recomendaciones </a:t>
            </a:r>
            <a:r>
              <a:rPr lang="es-AR" sz="2300" noProof="0" dirty="0">
                <a:solidFill>
                  <a:schemeClr val="tx2"/>
                </a:solidFill>
                <a:latin typeface="Franklin Gothic Book" panose="020B0503020102020204" pitchFamily="34" charset="0"/>
              </a:rPr>
              <a:t>de la validación y así </a:t>
            </a:r>
            <a:r>
              <a:rPr lang="es-AR" sz="2300" b="1" noProof="0" dirty="0">
                <a:solidFill>
                  <a:schemeClr val="bg1"/>
                </a:solidFill>
                <a:latin typeface="Franklin Gothic Book" panose="020B0503020102020204" pitchFamily="34" charset="0"/>
              </a:rPr>
              <a:t>mejorar la divulgación de BR</a:t>
            </a:r>
            <a:r>
              <a:rPr lang="es-AR" sz="2300" noProof="0" dirty="0">
                <a:solidFill>
                  <a:schemeClr val="tx2"/>
                </a:solidFill>
                <a:latin typeface="Franklin Gothic Book" panose="020B0503020102020204" pitchFamily="34" charset="0"/>
              </a:rPr>
              <a:t>. </a:t>
            </a:r>
          </a:p>
          <a:p>
            <a:pPr marL="342900" lvl="0" indent="-342900" algn="just">
              <a:spcAft>
                <a:spcPts val="1200"/>
              </a:spcAft>
              <a:buClr>
                <a:srgbClr val="0076AF"/>
              </a:buClr>
              <a:buFont typeface="Arial" panose="020B0604020202020204" pitchFamily="34" charset="0"/>
              <a:buChar char="•"/>
              <a:defRPr/>
            </a:pPr>
            <a:r>
              <a:rPr lang="es-AR" sz="2300" noProof="0" dirty="0">
                <a:solidFill>
                  <a:schemeClr val="tx2"/>
                </a:solidFill>
                <a:latin typeface="Franklin Gothic Book" panose="020B0503020102020204" pitchFamily="34" charset="0"/>
              </a:rPr>
              <a:t>El criterio inicial establece </a:t>
            </a:r>
            <a:r>
              <a:rPr lang="es-AR" sz="2300" b="1" noProof="0" dirty="0">
                <a:solidFill>
                  <a:schemeClr val="bg1"/>
                </a:solidFill>
                <a:latin typeface="Franklin Gothic Book" panose="020B0503020102020204" pitchFamily="34" charset="0"/>
              </a:rPr>
              <a:t>expectativas concretas</a:t>
            </a:r>
            <a:r>
              <a:rPr lang="es-AR" sz="2300" noProof="0" dirty="0">
                <a:solidFill>
                  <a:schemeClr val="tx2"/>
                </a:solidFill>
                <a:latin typeface="Franklin Gothic Book" panose="020B0503020102020204" pitchFamily="34" charset="0"/>
              </a:rPr>
              <a:t>, </a:t>
            </a:r>
            <a:r>
              <a:rPr lang="es-AR" sz="2300" b="1" noProof="0" dirty="0">
                <a:solidFill>
                  <a:schemeClr val="bg1"/>
                </a:solidFill>
                <a:latin typeface="Franklin Gothic Book" panose="020B0503020102020204" pitchFamily="34" charset="0"/>
              </a:rPr>
              <a:t>y un marco claro</a:t>
            </a:r>
            <a:r>
              <a:rPr lang="es-AR" sz="2300" noProof="0" dirty="0">
                <a:solidFill>
                  <a:schemeClr val="tx2"/>
                </a:solidFill>
                <a:latin typeface="Franklin Gothic Book" panose="020B0503020102020204" pitchFamily="34" charset="0"/>
              </a:rPr>
              <a:t> para las futuras validaciones </a:t>
            </a:r>
            <a:r>
              <a:rPr lang="es-AR" sz="2300" noProof="0" dirty="0">
                <a:solidFill>
                  <a:schemeClr val="tx2"/>
                </a:solidFill>
                <a:latin typeface="Franklin Gothic Book" panose="020B0503020102020204" pitchFamily="34" charset="0"/>
                <a:sym typeface="Wingdings" panose="05000000000000000000" pitchFamily="2" charset="2"/>
              </a:rPr>
              <a:t> </a:t>
            </a:r>
            <a:r>
              <a:rPr lang="es-AR" sz="2300" b="1" noProof="0" dirty="0">
                <a:solidFill>
                  <a:schemeClr val="bg1"/>
                </a:solidFill>
                <a:latin typeface="Franklin Gothic Book" panose="020B0503020102020204" pitchFamily="34" charset="0"/>
              </a:rPr>
              <a:t>comentarios respecto de las brechas identificadas</a:t>
            </a:r>
            <a:endParaRPr lang="es-AR" sz="2300" noProof="0" dirty="0">
              <a:solidFill>
                <a:schemeClr val="tx2"/>
              </a:solidFill>
              <a:latin typeface="Franklin Gothic Book" panose="020B0503020102020204" pitchFamily="34" charset="0"/>
            </a:endParaRPr>
          </a:p>
          <a:p>
            <a:pPr marL="342900" lvl="0" indent="-342900" algn="just">
              <a:spcAft>
                <a:spcPts val="1200"/>
              </a:spcAft>
              <a:buClr>
                <a:srgbClr val="0076AF"/>
              </a:buClr>
              <a:buFont typeface="Arial" panose="020B0604020202020204" pitchFamily="34" charset="0"/>
              <a:buChar char="•"/>
              <a:defRPr/>
            </a:pPr>
            <a:endParaRPr lang="es-AR" sz="2800" noProof="0" dirty="0">
              <a:solidFill>
                <a:schemeClr val="tx2"/>
              </a:solidFill>
              <a:latin typeface="Franklin Gothic Book" panose="020B0503020102020204" pitchFamily="34" charset="0"/>
            </a:endParaRPr>
          </a:p>
          <a:p>
            <a:endParaRPr lang="es-AR" noProof="0" dirty="0"/>
          </a:p>
        </p:txBody>
      </p:sp>
      <p:grpSp>
        <p:nvGrpSpPr>
          <p:cNvPr id="13" name="Group 12">
            <a:extLst>
              <a:ext uri="{FF2B5EF4-FFF2-40B4-BE49-F238E27FC236}">
                <a16:creationId xmlns:a16="http://schemas.microsoft.com/office/drawing/2014/main" id="{5E782B0B-6EFC-4BC9-87EA-B75692D7A89A}"/>
              </a:ext>
            </a:extLst>
          </p:cNvPr>
          <p:cNvGrpSpPr/>
          <p:nvPr/>
        </p:nvGrpSpPr>
        <p:grpSpPr>
          <a:xfrm>
            <a:off x="1422780" y="2780778"/>
            <a:ext cx="6113266" cy="648222"/>
            <a:chOff x="1422780" y="2780778"/>
            <a:chExt cx="6113266" cy="648222"/>
          </a:xfrm>
        </p:grpSpPr>
        <p:sp>
          <p:nvSpPr>
            <p:cNvPr id="8" name="Arrow: Down 7">
              <a:extLst>
                <a:ext uri="{FF2B5EF4-FFF2-40B4-BE49-F238E27FC236}">
                  <a16:creationId xmlns:a16="http://schemas.microsoft.com/office/drawing/2014/main" id="{8DBFDA35-1128-4479-B415-D6FF8C29A004}"/>
                </a:ext>
              </a:extLst>
            </p:cNvPr>
            <p:cNvSpPr/>
            <p:nvPr/>
          </p:nvSpPr>
          <p:spPr>
            <a:xfrm flipH="1">
              <a:off x="4258850" y="2780778"/>
              <a:ext cx="626300" cy="6482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Arrow: Down 8">
              <a:extLst>
                <a:ext uri="{FF2B5EF4-FFF2-40B4-BE49-F238E27FC236}">
                  <a16:creationId xmlns:a16="http://schemas.microsoft.com/office/drawing/2014/main" id="{F792710C-5809-4611-962E-80ED12A1D385}"/>
                </a:ext>
              </a:extLst>
            </p:cNvPr>
            <p:cNvSpPr/>
            <p:nvPr/>
          </p:nvSpPr>
          <p:spPr>
            <a:xfrm flipH="1">
              <a:off x="2920653" y="2780778"/>
              <a:ext cx="626300" cy="6482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Arrow: Down 9">
              <a:extLst>
                <a:ext uri="{FF2B5EF4-FFF2-40B4-BE49-F238E27FC236}">
                  <a16:creationId xmlns:a16="http://schemas.microsoft.com/office/drawing/2014/main" id="{27885A71-FB99-40D6-A531-17B403127B21}"/>
                </a:ext>
              </a:extLst>
            </p:cNvPr>
            <p:cNvSpPr/>
            <p:nvPr/>
          </p:nvSpPr>
          <p:spPr>
            <a:xfrm flipH="1">
              <a:off x="1422780" y="2780778"/>
              <a:ext cx="626300" cy="6482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Arrow: Down 10">
              <a:extLst>
                <a:ext uri="{FF2B5EF4-FFF2-40B4-BE49-F238E27FC236}">
                  <a16:creationId xmlns:a16="http://schemas.microsoft.com/office/drawing/2014/main" id="{F2795A1D-1801-46FF-BF46-363BBA1A829B}"/>
                </a:ext>
              </a:extLst>
            </p:cNvPr>
            <p:cNvSpPr/>
            <p:nvPr/>
          </p:nvSpPr>
          <p:spPr>
            <a:xfrm flipH="1">
              <a:off x="5584298" y="2780778"/>
              <a:ext cx="626300" cy="6482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Arrow: Down 11">
              <a:extLst>
                <a:ext uri="{FF2B5EF4-FFF2-40B4-BE49-F238E27FC236}">
                  <a16:creationId xmlns:a16="http://schemas.microsoft.com/office/drawing/2014/main" id="{00476DD2-1B34-4956-B9D8-C2AF896EBD09}"/>
                </a:ext>
              </a:extLst>
            </p:cNvPr>
            <p:cNvSpPr/>
            <p:nvPr/>
          </p:nvSpPr>
          <p:spPr>
            <a:xfrm flipH="1">
              <a:off x="6909746" y="2780778"/>
              <a:ext cx="626300" cy="6482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Tree>
    <p:extLst>
      <p:ext uri="{BB962C8B-B14F-4D97-AF65-F5344CB8AC3E}">
        <p14:creationId xmlns:p14="http://schemas.microsoft.com/office/powerpoint/2010/main" val="935321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097D1-0839-4F25-BDF1-7B1AE72CCDBE}"/>
              </a:ext>
            </a:extLst>
          </p:cNvPr>
          <p:cNvSpPr>
            <a:spLocks noGrp="1"/>
          </p:cNvSpPr>
          <p:nvPr>
            <p:ph type="title"/>
          </p:nvPr>
        </p:nvSpPr>
        <p:spPr>
          <a:xfrm>
            <a:off x="114561" y="419644"/>
            <a:ext cx="8179315" cy="671660"/>
          </a:xfrm>
        </p:spPr>
        <p:txBody>
          <a:bodyPr/>
          <a:lstStyle/>
          <a:p>
            <a:pPr>
              <a:defRPr/>
            </a:pPr>
            <a:r>
              <a:rPr lang="es-AR" sz="4000" noProof="0" dirty="0">
                <a:latin typeface="Franklin Gothic Book" panose="020B0503020102020204" pitchFamily="34" charset="0"/>
              </a:rPr>
              <a:t>Evaluación Técnica</a:t>
            </a:r>
            <a:br>
              <a:rPr lang="es-AR" sz="3600" b="0" noProof="0" dirty="0">
                <a:latin typeface="Franklin Gothic Book" panose="020B0503020102020204" pitchFamily="34" charset="0"/>
              </a:rPr>
            </a:br>
            <a:r>
              <a:rPr lang="es-AR" sz="3200" b="0" noProof="0" dirty="0">
                <a:latin typeface="Franklin Gothic Book" panose="020B0503020102020204" pitchFamily="34" charset="0"/>
              </a:rPr>
              <a:t>Componentes para evaluar el cumplimento</a:t>
            </a:r>
            <a:br>
              <a:rPr lang="es-AR" sz="3600" b="0" noProof="0" dirty="0">
                <a:latin typeface="Franklin Gothic Book" panose="020B0503020102020204" pitchFamily="34" charset="0"/>
              </a:rPr>
            </a:br>
            <a:endParaRPr lang="es-AR" sz="3200" b="0" noProof="0" dirty="0"/>
          </a:p>
        </p:txBody>
      </p:sp>
      <p:sp>
        <p:nvSpPr>
          <p:cNvPr id="3" name="Content Placeholder 2">
            <a:extLst>
              <a:ext uri="{FF2B5EF4-FFF2-40B4-BE49-F238E27FC236}">
                <a16:creationId xmlns:a16="http://schemas.microsoft.com/office/drawing/2014/main" id="{697FD2A0-ED32-4D8A-8E80-64818EE4FFBD}"/>
              </a:ext>
            </a:extLst>
          </p:cNvPr>
          <p:cNvSpPr>
            <a:spLocks noGrp="1"/>
          </p:cNvSpPr>
          <p:nvPr>
            <p:ph idx="1"/>
          </p:nvPr>
        </p:nvSpPr>
        <p:spPr>
          <a:xfrm>
            <a:off x="114561" y="1456488"/>
            <a:ext cx="8727311" cy="4720901"/>
          </a:xfrm>
        </p:spPr>
        <p:txBody>
          <a:bodyPr>
            <a:normAutofit fontScale="92500" lnSpcReduction="10000"/>
          </a:bodyPr>
          <a:lstStyle/>
          <a:p>
            <a:pPr marL="342900" lvl="0" indent="-342900" algn="just">
              <a:lnSpc>
                <a:spcPct val="110000"/>
              </a:lnSpc>
              <a:spcBef>
                <a:spcPts val="300"/>
              </a:spcBef>
              <a:spcAft>
                <a:spcPts val="300"/>
              </a:spcAft>
              <a:buClr>
                <a:srgbClr val="0076AF"/>
              </a:buClr>
              <a:buFont typeface="Arial" panose="020B0604020202020204" pitchFamily="34" charset="0"/>
              <a:buChar char="•"/>
              <a:defRPr/>
            </a:pPr>
            <a:r>
              <a:rPr lang="es-AR" sz="2000" b="1" noProof="0" dirty="0">
                <a:latin typeface="Franklin Gothic Book" panose="020B0503020102020204" pitchFamily="34" charset="0"/>
              </a:rPr>
              <a:t>Leyes, regulaciones y políticas públicas </a:t>
            </a:r>
            <a:r>
              <a:rPr lang="es-AR" sz="2000" noProof="0" dirty="0">
                <a:latin typeface="Franklin Gothic Book" panose="020B0503020102020204" pitchFamily="34" charset="0"/>
              </a:rPr>
              <a:t>relacionadas a un registro público de BR </a:t>
            </a:r>
            <a:r>
              <a:rPr lang="es-AR" sz="2000" b="1" noProof="0" dirty="0">
                <a:solidFill>
                  <a:schemeClr val="bg1"/>
                </a:solidFill>
                <a:latin typeface="Franklin Gothic Book" panose="020B0503020102020204" pitchFamily="34" charset="0"/>
              </a:rPr>
              <a:t>(2.5.a)</a:t>
            </a:r>
          </a:p>
          <a:p>
            <a:pPr marL="342900" indent="-342900" algn="just">
              <a:lnSpc>
                <a:spcPct val="110000"/>
              </a:lnSpc>
              <a:spcBef>
                <a:spcPts val="300"/>
              </a:spcBef>
              <a:spcAft>
                <a:spcPts val="300"/>
              </a:spcAft>
              <a:buClr>
                <a:srgbClr val="0076AF"/>
              </a:buClr>
              <a:buFont typeface="Arial" panose="020B0604020202020204" pitchFamily="34" charset="0"/>
              <a:buChar char="•"/>
              <a:defRPr/>
            </a:pPr>
            <a:r>
              <a:rPr lang="es-AR" sz="2000" b="1" noProof="0" dirty="0">
                <a:latin typeface="Franklin Gothic Book" panose="020B0503020102020204" pitchFamily="34" charset="0"/>
              </a:rPr>
              <a:t>Debate documentado del GMP </a:t>
            </a:r>
            <a:r>
              <a:rPr lang="es-AR" sz="2000" noProof="0" dirty="0">
                <a:latin typeface="Franklin Gothic Book" panose="020B0503020102020204" pitchFamily="34" charset="0"/>
              </a:rPr>
              <a:t>respecto de la divulgación de BR </a:t>
            </a:r>
            <a:r>
              <a:rPr lang="es-AR" sz="2000" b="1" noProof="0" dirty="0">
                <a:solidFill>
                  <a:schemeClr val="bg1"/>
                </a:solidFill>
                <a:latin typeface="Franklin Gothic Book" panose="020B0503020102020204" pitchFamily="34" charset="0"/>
              </a:rPr>
              <a:t>(2.5.b)</a:t>
            </a:r>
          </a:p>
          <a:p>
            <a:pPr marL="342900" indent="-342900" algn="just">
              <a:lnSpc>
                <a:spcPct val="110000"/>
              </a:lnSpc>
              <a:spcBef>
                <a:spcPts val="300"/>
              </a:spcBef>
              <a:spcAft>
                <a:spcPts val="300"/>
              </a:spcAft>
              <a:buClr>
                <a:srgbClr val="0076AF"/>
              </a:buClr>
              <a:buFont typeface="Arial" panose="020B0604020202020204" pitchFamily="34" charset="0"/>
              <a:buChar char="•"/>
              <a:defRPr/>
            </a:pPr>
            <a:r>
              <a:rPr lang="es-AR" sz="2000" b="1" noProof="0" dirty="0">
                <a:latin typeface="Franklin Gothic Book" panose="020B0503020102020204" pitchFamily="34" charset="0"/>
              </a:rPr>
              <a:t>Requerimiento de divulgación pública de BR</a:t>
            </a:r>
            <a:r>
              <a:rPr lang="es-AR" sz="2000" noProof="0" dirty="0">
                <a:latin typeface="Franklin Gothic Book" panose="020B0503020102020204" pitchFamily="34" charset="0"/>
              </a:rPr>
              <a:t>, y </a:t>
            </a:r>
            <a:r>
              <a:rPr lang="es-AR" sz="2000" b="1" noProof="0" dirty="0">
                <a:latin typeface="Franklin Gothic Book" panose="020B0503020102020204" pitchFamily="34" charset="0"/>
              </a:rPr>
              <a:t>análisis por parte del GMP respecto de las brechas y debilidades  </a:t>
            </a:r>
            <a:r>
              <a:rPr lang="es-AR" sz="2000" noProof="0" dirty="0">
                <a:latin typeface="Franklin Gothic Book" panose="020B0503020102020204" pitchFamily="34" charset="0"/>
              </a:rPr>
              <a:t>en las divulgaciones – confiabilidad de la información y materialidad de las omisiones </a:t>
            </a:r>
            <a:r>
              <a:rPr lang="es-AR" sz="2000" b="1" noProof="0" dirty="0">
                <a:solidFill>
                  <a:schemeClr val="bg1"/>
                </a:solidFill>
                <a:latin typeface="Franklin Gothic Book" panose="020B0503020102020204" pitchFamily="34" charset="0"/>
              </a:rPr>
              <a:t>(2.5.c)</a:t>
            </a:r>
          </a:p>
          <a:p>
            <a:pPr marL="342900" indent="-342900" algn="just">
              <a:lnSpc>
                <a:spcPct val="110000"/>
              </a:lnSpc>
              <a:spcBef>
                <a:spcPts val="300"/>
              </a:spcBef>
              <a:spcAft>
                <a:spcPts val="300"/>
              </a:spcAft>
              <a:buClr>
                <a:srgbClr val="0076AF"/>
              </a:buClr>
              <a:buFont typeface="Arial" panose="020B0604020202020204" pitchFamily="34" charset="0"/>
              <a:buChar char="•"/>
              <a:defRPr/>
            </a:pPr>
            <a:r>
              <a:rPr lang="es-AR" sz="2000" b="1" noProof="0" dirty="0">
                <a:latin typeface="Franklin Gothic Book" panose="020B0503020102020204" pitchFamily="34" charset="0"/>
              </a:rPr>
              <a:t>Información de identidad de los BR </a:t>
            </a:r>
            <a:r>
              <a:rPr lang="es-AR" sz="2000" noProof="0" dirty="0">
                <a:latin typeface="Franklin Gothic Book" panose="020B0503020102020204" pitchFamily="34" charset="0"/>
              </a:rPr>
              <a:t>– nacionalidad, país de residencia, identificación de </a:t>
            </a:r>
            <a:r>
              <a:rPr lang="es-AR" sz="2000" noProof="0" dirty="0" err="1">
                <a:latin typeface="Franklin Gothic Book" panose="020B0503020102020204" pitchFamily="34" charset="0"/>
              </a:rPr>
              <a:t>PEPs</a:t>
            </a:r>
            <a:r>
              <a:rPr lang="es-AR" sz="2000" noProof="0" dirty="0">
                <a:latin typeface="Franklin Gothic Book" panose="020B0503020102020204" pitchFamily="34" charset="0"/>
              </a:rPr>
              <a:t> </a:t>
            </a:r>
            <a:r>
              <a:rPr lang="es-AR" sz="2000" b="1" noProof="0" dirty="0">
                <a:solidFill>
                  <a:schemeClr val="bg1"/>
                </a:solidFill>
                <a:latin typeface="Franklin Gothic Book" panose="020B0503020102020204" pitchFamily="34" charset="0"/>
              </a:rPr>
              <a:t>(2.5.d)</a:t>
            </a:r>
          </a:p>
          <a:p>
            <a:pPr marL="342900" indent="-342900" algn="just">
              <a:lnSpc>
                <a:spcPct val="110000"/>
              </a:lnSpc>
              <a:spcBef>
                <a:spcPts val="300"/>
              </a:spcBef>
              <a:spcAft>
                <a:spcPts val="300"/>
              </a:spcAft>
              <a:buClr>
                <a:srgbClr val="0076AF"/>
              </a:buClr>
              <a:buFont typeface="Arial" panose="020B0604020202020204" pitchFamily="34" charset="0"/>
              <a:buChar char="•"/>
              <a:defRPr/>
            </a:pPr>
            <a:r>
              <a:rPr lang="es-AR" sz="2000" b="1" noProof="0" dirty="0">
                <a:latin typeface="Franklin Gothic Book" panose="020B0503020102020204" pitchFamily="34" charset="0"/>
              </a:rPr>
              <a:t>Enfoque establecido por el GMP </a:t>
            </a:r>
            <a:r>
              <a:rPr lang="es-AR" sz="2000" noProof="0" dirty="0">
                <a:latin typeface="Franklin Gothic Book" panose="020B0503020102020204" pitchFamily="34" charset="0"/>
              </a:rPr>
              <a:t>para que las compañías </a:t>
            </a:r>
            <a:r>
              <a:rPr lang="es-AR" sz="2000" b="1" noProof="0" dirty="0">
                <a:latin typeface="Franklin Gothic Book" panose="020B0503020102020204" pitchFamily="34" charset="0"/>
              </a:rPr>
              <a:t>aseguren la precisión de la información </a:t>
            </a:r>
            <a:r>
              <a:rPr lang="es-AR" sz="2000" b="1" noProof="0" dirty="0">
                <a:solidFill>
                  <a:schemeClr val="bg1"/>
                </a:solidFill>
                <a:latin typeface="Franklin Gothic Book" panose="020B0503020102020204" pitchFamily="34" charset="0"/>
              </a:rPr>
              <a:t>(2.5.e)</a:t>
            </a:r>
            <a:endParaRPr lang="es-AR" sz="2000" b="1" noProof="0" dirty="0">
              <a:solidFill>
                <a:schemeClr val="bg1"/>
              </a:solidFill>
              <a:latin typeface="Franklin Gothic Book" panose="020B0503020102020204" pitchFamily="34" charset="0"/>
              <a:ea typeface="Times New Roman" panose="02020603050405020304" pitchFamily="18" charset="0"/>
              <a:cs typeface="Times New Roman" panose="02020603050405020304" pitchFamily="18" charset="0"/>
            </a:endParaRPr>
          </a:p>
          <a:p>
            <a:pPr marL="342900" indent="-342900" algn="just">
              <a:lnSpc>
                <a:spcPct val="110000"/>
              </a:lnSpc>
              <a:spcBef>
                <a:spcPts val="300"/>
              </a:spcBef>
              <a:spcAft>
                <a:spcPts val="300"/>
              </a:spcAft>
              <a:buClr>
                <a:srgbClr val="0076AF"/>
              </a:buClr>
              <a:buFont typeface="Arial" panose="020B0604020202020204" pitchFamily="34" charset="0"/>
              <a:buChar char="•"/>
              <a:defRPr/>
            </a:pPr>
            <a:r>
              <a:rPr lang="es-AR" sz="2000" b="1" noProof="0" dirty="0">
                <a:latin typeface="Franklin Gothic Book" panose="020B0503020102020204" pitchFamily="34" charset="0"/>
                <a:ea typeface="Times New Roman" panose="02020603050405020304" pitchFamily="18" charset="0"/>
                <a:cs typeface="Times New Roman" panose="02020603050405020304" pitchFamily="18" charset="0"/>
              </a:rPr>
              <a:t>Definición de BR elaborada por el GMP </a:t>
            </a:r>
            <a:r>
              <a:rPr lang="es-AR" sz="2000" noProof="0" dirty="0">
                <a:latin typeface="Franklin Gothic Book" panose="020B0503020102020204" pitchFamily="34" charset="0"/>
                <a:ea typeface="Times New Roman" panose="02020603050405020304" pitchFamily="18" charset="0"/>
                <a:cs typeface="Times New Roman" panose="02020603050405020304" pitchFamily="18" charset="0"/>
              </a:rPr>
              <a:t>y requerimiento de </a:t>
            </a:r>
            <a:r>
              <a:rPr lang="es-AR" sz="2000" b="1" noProof="0" dirty="0">
                <a:latin typeface="Franklin Gothic Book" panose="020B0503020102020204" pitchFamily="34" charset="0"/>
                <a:ea typeface="Times New Roman" panose="02020603050405020304" pitchFamily="18" charset="0"/>
                <a:cs typeface="Times New Roman" panose="02020603050405020304" pitchFamily="18" charset="0"/>
              </a:rPr>
              <a:t>divulgación de los mercados de valores</a:t>
            </a:r>
            <a:r>
              <a:rPr lang="es-AR" sz="2000" noProof="0" dirty="0">
                <a:latin typeface="Franklin Gothic Book" panose="020B0503020102020204" pitchFamily="34" charset="0"/>
                <a:ea typeface="Times New Roman" panose="02020603050405020304" pitchFamily="18" charset="0"/>
                <a:cs typeface="Times New Roman" panose="02020603050405020304" pitchFamily="18" charset="0"/>
              </a:rPr>
              <a:t> para las </a:t>
            </a:r>
            <a:r>
              <a:rPr lang="es-AR" sz="2000" b="1" noProof="0" dirty="0">
                <a:latin typeface="Franklin Gothic Book" panose="020B0503020102020204" pitchFamily="34" charset="0"/>
                <a:ea typeface="Times New Roman" panose="02020603050405020304" pitchFamily="18" charset="0"/>
                <a:cs typeface="Times New Roman" panose="02020603050405020304" pitchFamily="18" charset="0"/>
              </a:rPr>
              <a:t>compañías que cotizan en bolsa </a:t>
            </a:r>
            <a:r>
              <a:rPr lang="es-AR" sz="2000" b="1" noProof="0" dirty="0">
                <a:solidFill>
                  <a:schemeClr val="bg1"/>
                </a:solidFill>
                <a:latin typeface="Franklin Gothic Book" panose="020B0503020102020204" pitchFamily="34" charset="0"/>
                <a:ea typeface="Times New Roman" panose="02020603050405020304" pitchFamily="18" charset="0"/>
                <a:cs typeface="Times New Roman" panose="02020603050405020304" pitchFamily="18" charset="0"/>
              </a:rPr>
              <a:t>(2.5.f)</a:t>
            </a:r>
          </a:p>
          <a:p>
            <a:pPr marL="342900" indent="-342900" algn="just">
              <a:lnSpc>
                <a:spcPct val="110000"/>
              </a:lnSpc>
              <a:spcBef>
                <a:spcPts val="300"/>
              </a:spcBef>
              <a:spcAft>
                <a:spcPts val="300"/>
              </a:spcAft>
              <a:buClr>
                <a:srgbClr val="0076AF"/>
              </a:buClr>
              <a:buFont typeface="Arial" panose="020B0604020202020204" pitchFamily="34" charset="0"/>
              <a:buChar char="•"/>
              <a:defRPr/>
            </a:pPr>
            <a:r>
              <a:rPr lang="es-AR" sz="2000" noProof="0" dirty="0">
                <a:latin typeface="Franklin Gothic Book" panose="020B0503020102020204" pitchFamily="34" charset="0"/>
              </a:rPr>
              <a:t>Divulgación de </a:t>
            </a:r>
            <a:r>
              <a:rPr lang="es-AR" sz="2000" b="1" noProof="0" dirty="0">
                <a:latin typeface="Franklin Gothic Book" panose="020B0503020102020204" pitchFamily="34" charset="0"/>
              </a:rPr>
              <a:t>propietarios legales </a:t>
            </a:r>
            <a:r>
              <a:rPr lang="es-AR" sz="2000" noProof="0" dirty="0">
                <a:latin typeface="Franklin Gothic Book" panose="020B0503020102020204" pitchFamily="34" charset="0"/>
              </a:rPr>
              <a:t>y participación propietaria </a:t>
            </a:r>
            <a:r>
              <a:rPr lang="es-AR" sz="2000" b="1" noProof="0" dirty="0">
                <a:solidFill>
                  <a:schemeClr val="bg1"/>
                </a:solidFill>
                <a:latin typeface="Franklin Gothic Book" panose="020B0503020102020204" pitchFamily="34" charset="0"/>
              </a:rPr>
              <a:t>(2.5.g)</a:t>
            </a:r>
            <a:endParaRPr lang="es-AR" sz="2000" b="1" noProof="0" dirty="0">
              <a:solidFill>
                <a:schemeClr val="bg1"/>
              </a:solidFill>
              <a:latin typeface="Franklin Gothic Book" panose="020B0503020102020204" pitchFamily="34" charset="0"/>
              <a:ea typeface="Times New Roman" panose="02020603050405020304" pitchFamily="18" charset="0"/>
              <a:cs typeface="Times New Roman" panose="02020603050405020304" pitchFamily="18" charset="0"/>
            </a:endParaRPr>
          </a:p>
          <a:p>
            <a:pPr marL="342900" indent="-342900" algn="just">
              <a:spcAft>
                <a:spcPts val="1200"/>
              </a:spcAft>
              <a:buClr>
                <a:srgbClr val="0076AF"/>
              </a:buClr>
              <a:buFont typeface="Arial" panose="020B0604020202020204" pitchFamily="34" charset="0"/>
              <a:buChar char="•"/>
              <a:defRPr/>
            </a:pPr>
            <a:endParaRPr lang="es-AR" sz="1600" noProof="0" dirty="0">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spcAft>
                <a:spcPts val="1200"/>
              </a:spcAft>
              <a:buClr>
                <a:srgbClr val="0076AF"/>
              </a:buClr>
              <a:buFont typeface="Arial" panose="020B0604020202020204" pitchFamily="34" charset="0"/>
              <a:buChar char="•"/>
              <a:defRPr/>
            </a:pPr>
            <a:endParaRPr lang="es-AR" sz="1600" noProof="0" dirty="0">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spcAft>
                <a:spcPts val="1200"/>
              </a:spcAft>
              <a:buClr>
                <a:srgbClr val="0076AF"/>
              </a:buClr>
              <a:buFont typeface="Arial" panose="020B0604020202020204" pitchFamily="34" charset="0"/>
              <a:buChar char="•"/>
              <a:defRPr/>
            </a:pPr>
            <a:endParaRPr lang="es-AR" sz="1600" noProof="0" dirty="0">
              <a:highlight>
                <a:srgbClr val="FFFF00"/>
              </a:highlight>
            </a:endParaRPr>
          </a:p>
          <a:p>
            <a:pPr marL="342900" indent="-342900" algn="just">
              <a:spcAft>
                <a:spcPts val="1200"/>
              </a:spcAft>
              <a:buClr>
                <a:srgbClr val="0076AF"/>
              </a:buClr>
              <a:buFont typeface="Arial" panose="020B0604020202020204" pitchFamily="34" charset="0"/>
              <a:buChar char="•"/>
              <a:defRPr/>
            </a:pPr>
            <a:endParaRPr lang="es-AR" sz="1600" noProof="0" dirty="0"/>
          </a:p>
          <a:p>
            <a:pPr marL="342900" indent="-342900" algn="just">
              <a:spcAft>
                <a:spcPts val="1200"/>
              </a:spcAft>
              <a:buClr>
                <a:srgbClr val="0076AF"/>
              </a:buClr>
              <a:buFont typeface="Arial" panose="020B0604020202020204" pitchFamily="34" charset="0"/>
              <a:buChar char="•"/>
              <a:defRPr/>
            </a:pPr>
            <a:endParaRPr lang="es-AR" sz="1600" noProof="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200"/>
              </a:spcAft>
              <a:buClr>
                <a:srgbClr val="0076AF"/>
              </a:buClr>
              <a:buFont typeface="Arial" panose="020B0604020202020204" pitchFamily="34" charset="0"/>
              <a:buChar char="•"/>
              <a:defRPr/>
            </a:pPr>
            <a:endParaRPr lang="es-AR" noProof="0" dirty="0">
              <a:solidFill>
                <a:schemeClr val="tx2"/>
              </a:solidFill>
            </a:endParaRPr>
          </a:p>
        </p:txBody>
      </p:sp>
    </p:spTree>
    <p:extLst>
      <p:ext uri="{BB962C8B-B14F-4D97-AF65-F5344CB8AC3E}">
        <p14:creationId xmlns:p14="http://schemas.microsoft.com/office/powerpoint/2010/main" val="2563452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8695F10-01F0-4F62-BF2E-85A0D0D59D2B}"/>
              </a:ext>
            </a:extLst>
          </p:cNvPr>
          <p:cNvSpPr>
            <a:spLocks noGrp="1"/>
          </p:cNvSpPr>
          <p:nvPr>
            <p:ph type="title"/>
          </p:nvPr>
        </p:nvSpPr>
        <p:spPr>
          <a:xfrm>
            <a:off x="154358" y="363321"/>
            <a:ext cx="8179315" cy="671660"/>
          </a:xfrm>
        </p:spPr>
        <p:txBody>
          <a:bodyPr/>
          <a:lstStyle/>
          <a:p>
            <a:pPr>
              <a:defRPr/>
            </a:pPr>
            <a:r>
              <a:rPr lang="es-AR" sz="4000" noProof="0" dirty="0">
                <a:latin typeface="Franklin Gothic Book" panose="020B0503020102020204" pitchFamily="34" charset="0"/>
              </a:rPr>
              <a:t>Fase 1</a:t>
            </a:r>
            <a:br>
              <a:rPr lang="es-AR" sz="4400" noProof="0" dirty="0">
                <a:latin typeface="Franklin Gothic Book" panose="020B0503020102020204" pitchFamily="34" charset="0"/>
              </a:rPr>
            </a:br>
            <a:r>
              <a:rPr lang="es-AR" sz="3600" b="0" noProof="0" dirty="0">
                <a:latin typeface="Franklin Gothic Book" panose="020B0503020102020204" pitchFamily="34" charset="0"/>
              </a:rPr>
              <a:t>(2020-2021):</a:t>
            </a:r>
            <a:endParaRPr lang="es-AR" sz="2800" b="0" noProof="0" dirty="0"/>
          </a:p>
        </p:txBody>
      </p:sp>
      <p:sp>
        <p:nvSpPr>
          <p:cNvPr id="8" name="Content Placeholder 7">
            <a:extLst>
              <a:ext uri="{FF2B5EF4-FFF2-40B4-BE49-F238E27FC236}">
                <a16:creationId xmlns:a16="http://schemas.microsoft.com/office/drawing/2014/main" id="{426E35D6-72E7-4822-A32D-844986BE5A29}"/>
              </a:ext>
            </a:extLst>
          </p:cNvPr>
          <p:cNvSpPr>
            <a:spLocks noGrp="1"/>
          </p:cNvSpPr>
          <p:nvPr>
            <p:ph idx="1"/>
          </p:nvPr>
        </p:nvSpPr>
        <p:spPr>
          <a:xfrm>
            <a:off x="142789" y="1596074"/>
            <a:ext cx="8846852" cy="4523018"/>
          </a:xfrm>
        </p:spPr>
        <p:txBody>
          <a:bodyPr>
            <a:normAutofit lnSpcReduction="10000"/>
          </a:bodyPr>
          <a:lstStyle/>
          <a:p>
            <a:pPr marL="0" indent="0">
              <a:buNone/>
            </a:pPr>
            <a:r>
              <a:rPr lang="es-AR" sz="2700" noProof="0" dirty="0">
                <a:solidFill>
                  <a:schemeClr val="tx2"/>
                </a:solidFill>
                <a:latin typeface="+mn-lt"/>
                <a:sym typeface="Wingdings" panose="05000000000000000000" pitchFamily="2" charset="2"/>
              </a:rPr>
              <a:t>La evaluación estará </a:t>
            </a:r>
            <a:r>
              <a:rPr lang="es-AR" sz="2700" b="1" noProof="0" dirty="0">
                <a:solidFill>
                  <a:schemeClr val="bg1"/>
                </a:solidFill>
                <a:latin typeface="+mn-lt"/>
                <a:sym typeface="Wingdings" panose="05000000000000000000" pitchFamily="2" charset="2"/>
              </a:rPr>
              <a:t>basada en </a:t>
            </a:r>
            <a:r>
              <a:rPr lang="es-AR" sz="2700" noProof="0" dirty="0">
                <a:solidFill>
                  <a:schemeClr val="tx2"/>
                </a:solidFill>
                <a:latin typeface="+mn-lt"/>
                <a:sym typeface="Wingdings" panose="05000000000000000000" pitchFamily="2" charset="2"/>
              </a:rPr>
              <a:t>un </a:t>
            </a:r>
            <a:r>
              <a:rPr lang="es-AR" sz="2700" b="1" noProof="0" dirty="0">
                <a:solidFill>
                  <a:schemeClr val="bg1"/>
                </a:solidFill>
                <a:latin typeface="+mn-lt"/>
                <a:sym typeface="Wingdings" panose="05000000000000000000" pitchFamily="2" charset="2"/>
              </a:rPr>
              <a:t>conjunto limitado de preguntas</a:t>
            </a:r>
            <a:r>
              <a:rPr lang="es-AR" sz="2700" noProof="0" dirty="0">
                <a:latin typeface="+mn-lt"/>
              </a:rPr>
              <a:t> (1/2):</a:t>
            </a:r>
            <a:endParaRPr lang="es-AR" sz="2700" noProof="0" dirty="0">
              <a:solidFill>
                <a:schemeClr val="tx2"/>
              </a:solidFill>
              <a:latin typeface="+mn-lt"/>
            </a:endParaRPr>
          </a:p>
          <a:p>
            <a:pPr lvl="1" algn="just">
              <a:buFont typeface="Franklin Gothic Book" panose="020B0503020102020204" pitchFamily="34" charset="0"/>
              <a:buChar char="►"/>
            </a:pPr>
            <a:r>
              <a:rPr lang="es-AR" sz="2500" i="0" noProof="0" dirty="0"/>
              <a:t> Existencia de </a:t>
            </a:r>
            <a:r>
              <a:rPr lang="es-AR" sz="2500" b="1" i="0" noProof="0" dirty="0">
                <a:solidFill>
                  <a:schemeClr val="bg1"/>
                </a:solidFill>
              </a:rPr>
              <a:t>leyes/regulaciones/políticas públicas </a:t>
            </a:r>
            <a:r>
              <a:rPr lang="es-AR" sz="2500" i="0" noProof="0" dirty="0"/>
              <a:t>para </a:t>
            </a:r>
            <a:r>
              <a:rPr lang="es-AR" sz="2500" b="1" i="0" noProof="0" dirty="0">
                <a:solidFill>
                  <a:schemeClr val="bg1"/>
                </a:solidFill>
              </a:rPr>
              <a:t>establecer y mantener registro público de BR </a:t>
            </a:r>
          </a:p>
          <a:p>
            <a:pPr lvl="1" algn="just">
              <a:buFont typeface="Franklin Gothic Book" panose="020B0503020102020204" pitchFamily="34" charset="0"/>
              <a:buChar char="►"/>
            </a:pPr>
            <a:r>
              <a:rPr lang="es-AR" sz="2500" i="0" noProof="0" dirty="0"/>
              <a:t>¿Ha </a:t>
            </a:r>
            <a:r>
              <a:rPr lang="es-AR" sz="2500" b="1" i="0" noProof="0" dirty="0">
                <a:solidFill>
                  <a:schemeClr val="bg1"/>
                </a:solidFill>
              </a:rPr>
              <a:t>acordado el GMP </a:t>
            </a:r>
            <a:r>
              <a:rPr lang="es-AR" sz="2500" i="0" noProof="0" dirty="0"/>
              <a:t>en una </a:t>
            </a:r>
            <a:r>
              <a:rPr lang="es-AR" sz="2500" b="1" i="0" noProof="0" dirty="0">
                <a:solidFill>
                  <a:schemeClr val="bg1"/>
                </a:solidFill>
              </a:rPr>
              <a:t>definición de BR</a:t>
            </a:r>
            <a:r>
              <a:rPr lang="es-AR" sz="2500" i="0" noProof="0" dirty="0"/>
              <a:t>? ¿Está </a:t>
            </a:r>
            <a:r>
              <a:rPr lang="es-AR" sz="2500" b="1" i="0" noProof="0" dirty="0">
                <a:solidFill>
                  <a:schemeClr val="bg1"/>
                </a:solidFill>
              </a:rPr>
              <a:t>alineada</a:t>
            </a:r>
            <a:r>
              <a:rPr lang="es-AR" sz="2500" i="0" noProof="0" dirty="0"/>
              <a:t> </a:t>
            </a:r>
            <a:r>
              <a:rPr lang="es-AR" sz="2500" b="1" i="0" noProof="0" dirty="0">
                <a:solidFill>
                  <a:schemeClr val="bg1"/>
                </a:solidFill>
              </a:rPr>
              <a:t>con</a:t>
            </a:r>
            <a:r>
              <a:rPr lang="es-AR" sz="2500" i="0" noProof="0" dirty="0"/>
              <a:t> el </a:t>
            </a:r>
            <a:r>
              <a:rPr lang="es-AR" sz="2500" b="1" i="0" noProof="0" dirty="0">
                <a:solidFill>
                  <a:schemeClr val="bg1"/>
                </a:solidFill>
              </a:rPr>
              <a:t>requisito</a:t>
            </a:r>
            <a:r>
              <a:rPr lang="es-AR" sz="2500" i="0" noProof="0" dirty="0"/>
              <a:t> y las </a:t>
            </a:r>
            <a:r>
              <a:rPr lang="es-AR" sz="2500" b="1" i="0" noProof="0" dirty="0">
                <a:solidFill>
                  <a:schemeClr val="bg1"/>
                </a:solidFill>
              </a:rPr>
              <a:t>normas internacionales</a:t>
            </a:r>
            <a:r>
              <a:rPr lang="es-AR" sz="2500" i="0" noProof="0" dirty="0"/>
              <a:t>? ¿Incluye </a:t>
            </a:r>
            <a:r>
              <a:rPr lang="es-AR" sz="2500" b="1" i="0" noProof="0" dirty="0">
                <a:solidFill>
                  <a:schemeClr val="bg1"/>
                </a:solidFill>
              </a:rPr>
              <a:t>umbrales</a:t>
            </a:r>
            <a:r>
              <a:rPr lang="es-AR" sz="2500" i="0" noProof="0" dirty="0"/>
              <a:t> y reporte de </a:t>
            </a:r>
            <a:r>
              <a:rPr lang="es-AR" sz="2500" b="1" i="0" noProof="0" dirty="0" err="1">
                <a:solidFill>
                  <a:schemeClr val="bg1"/>
                </a:solidFill>
              </a:rPr>
              <a:t>PEPs</a:t>
            </a:r>
            <a:r>
              <a:rPr lang="es-AR" sz="2500" i="0" noProof="0" dirty="0"/>
              <a:t>? ¿Hay </a:t>
            </a:r>
            <a:r>
              <a:rPr lang="es-AR" sz="2500" b="1" i="0" noProof="0" dirty="0">
                <a:solidFill>
                  <a:schemeClr val="bg1"/>
                </a:solidFill>
              </a:rPr>
              <a:t>referencia</a:t>
            </a:r>
            <a:r>
              <a:rPr lang="es-AR" sz="2500" i="0" noProof="0" dirty="0"/>
              <a:t> a la misma </a:t>
            </a:r>
            <a:r>
              <a:rPr lang="es-AR" sz="2500" b="1" i="0" noProof="0" dirty="0">
                <a:solidFill>
                  <a:schemeClr val="bg1"/>
                </a:solidFill>
              </a:rPr>
              <a:t>en el reporte EITI</a:t>
            </a:r>
            <a:r>
              <a:rPr lang="es-AR" sz="2500" i="0" noProof="0" dirty="0"/>
              <a:t>?</a:t>
            </a:r>
          </a:p>
          <a:p>
            <a:pPr lvl="1" algn="just">
              <a:buFont typeface="Franklin Gothic Book" panose="020B0503020102020204" pitchFamily="34" charset="0"/>
              <a:buChar char="►"/>
            </a:pPr>
            <a:r>
              <a:rPr lang="es-AR" sz="2500" i="0" noProof="0" dirty="0"/>
              <a:t>Debates del </a:t>
            </a:r>
            <a:r>
              <a:rPr lang="es-AR" sz="2500" b="1" i="0" noProof="0" dirty="0">
                <a:solidFill>
                  <a:schemeClr val="bg1"/>
                </a:solidFill>
              </a:rPr>
              <a:t>GMP </a:t>
            </a:r>
            <a:r>
              <a:rPr lang="es-AR" sz="2500" i="0" noProof="0" dirty="0"/>
              <a:t>respecto de la </a:t>
            </a:r>
            <a:r>
              <a:rPr lang="es-AR" sz="2500" b="1" i="0" noProof="0" dirty="0">
                <a:solidFill>
                  <a:schemeClr val="bg1"/>
                </a:solidFill>
              </a:rPr>
              <a:t>divulgación de BR </a:t>
            </a:r>
            <a:r>
              <a:rPr lang="es-AR" sz="2500" i="0" noProof="0" dirty="0"/>
              <a:t>y </a:t>
            </a:r>
            <a:r>
              <a:rPr lang="es-AR" sz="2500" b="1" i="0" noProof="0" dirty="0">
                <a:solidFill>
                  <a:schemeClr val="bg1"/>
                </a:solidFill>
              </a:rPr>
              <a:t>análisis de brechas y debilidades </a:t>
            </a:r>
            <a:r>
              <a:rPr lang="es-AR" sz="2500" i="0" noProof="0" dirty="0"/>
              <a:t>(incluyendo materialidad de las omisiones y confiabilidad de la información). ¿Existe un </a:t>
            </a:r>
            <a:r>
              <a:rPr lang="es-AR" sz="2500" b="1" i="0" noProof="0" dirty="0">
                <a:solidFill>
                  <a:schemeClr val="bg1"/>
                </a:solidFill>
              </a:rPr>
              <a:t>plan </a:t>
            </a:r>
            <a:r>
              <a:rPr lang="es-AR" sz="2500" i="0" noProof="0" dirty="0"/>
              <a:t>para superar estos </a:t>
            </a:r>
            <a:r>
              <a:rPr lang="es-AR" sz="2500" i="0" noProof="0" dirty="0" err="1"/>
              <a:t>desafios</a:t>
            </a:r>
            <a:r>
              <a:rPr lang="es-AR" sz="2500" i="0" noProof="0" dirty="0"/>
              <a:t>?</a:t>
            </a:r>
          </a:p>
          <a:p>
            <a:pPr marL="397764" lvl="1" indent="0" algn="just">
              <a:buClr>
                <a:schemeClr val="tx2"/>
              </a:buClr>
              <a:buNone/>
            </a:pPr>
            <a:endParaRPr lang="es-AR" sz="2400" i="0" noProof="0" dirty="0"/>
          </a:p>
          <a:p>
            <a:pPr marL="854964" lvl="1" indent="-457200">
              <a:buFont typeface="+mj-lt"/>
              <a:buAutoNum type="arabicParenR"/>
            </a:pPr>
            <a:endParaRPr lang="es-AR" sz="2800" b="1" noProof="0" dirty="0">
              <a:solidFill>
                <a:schemeClr val="bg1"/>
              </a:solidFill>
            </a:endParaRPr>
          </a:p>
          <a:p>
            <a:pPr lvl="1"/>
            <a:endParaRPr lang="es-AR" sz="2800" b="1" noProof="0" dirty="0">
              <a:solidFill>
                <a:schemeClr val="bg1"/>
              </a:solidFill>
            </a:endParaRPr>
          </a:p>
        </p:txBody>
      </p:sp>
      <p:sp>
        <p:nvSpPr>
          <p:cNvPr id="9" name="Title 1">
            <a:extLst>
              <a:ext uri="{FF2B5EF4-FFF2-40B4-BE49-F238E27FC236}">
                <a16:creationId xmlns:a16="http://schemas.microsoft.com/office/drawing/2014/main" id="{3F751F6D-B01A-41B3-BE80-CE0E1B6284B9}"/>
              </a:ext>
            </a:extLst>
          </p:cNvPr>
          <p:cNvSpPr txBox="1">
            <a:spLocks/>
          </p:cNvSpPr>
          <p:nvPr/>
        </p:nvSpPr>
        <p:spPr>
          <a:xfrm>
            <a:off x="154359" y="1596074"/>
            <a:ext cx="8179315" cy="671660"/>
          </a:xfrm>
          <a:prstGeom prst="rect">
            <a:avLst/>
          </a:prstGeom>
        </p:spPr>
        <p:txBody>
          <a:bodyPr vert="horz" lIns="91440" tIns="45720" rIns="91440" bIns="45720" rtlCol="0" anchor="t">
            <a:noAutofit/>
          </a:bodyPr>
          <a:lstStyle>
            <a:lvl1pPr algn="l" defTabSz="685800" rtl="0" eaLnBrk="1" latinLnBrk="0" hangingPunct="1">
              <a:lnSpc>
                <a:spcPct val="89000"/>
              </a:lnSpc>
              <a:spcBef>
                <a:spcPct val="0"/>
              </a:spcBef>
              <a:buNone/>
              <a:defRPr sz="3000" b="1" i="0" kern="1200" baseline="0">
                <a:solidFill>
                  <a:srgbClr val="132856"/>
                </a:solidFill>
                <a:latin typeface="Franklin Gothic Demi" panose="020B0603020102020204" pitchFamily="34" charset="0"/>
                <a:ea typeface="+mj-ea"/>
                <a:cs typeface="+mj-cs"/>
              </a:defRPr>
            </a:lvl1pPr>
          </a:lstStyle>
          <a:p>
            <a:pPr>
              <a:defRPr/>
            </a:pPr>
            <a:br>
              <a:rPr lang="en-US" sz="3600" b="0" dirty="0">
                <a:latin typeface="Franklin Gothic Book" panose="020B0503020102020204" pitchFamily="34" charset="0"/>
              </a:rPr>
            </a:br>
            <a:br>
              <a:rPr lang="en-US" sz="3600" b="0" dirty="0">
                <a:latin typeface="Franklin Gothic Book" panose="020B0503020102020204" pitchFamily="34" charset="0"/>
              </a:rPr>
            </a:br>
            <a:endParaRPr lang="nb-NO" sz="3200" b="0" dirty="0"/>
          </a:p>
        </p:txBody>
      </p:sp>
    </p:spTree>
    <p:extLst>
      <p:ext uri="{BB962C8B-B14F-4D97-AF65-F5344CB8AC3E}">
        <p14:creationId xmlns:p14="http://schemas.microsoft.com/office/powerpoint/2010/main" val="1258696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8695F10-01F0-4F62-BF2E-85A0D0D59D2B}"/>
              </a:ext>
            </a:extLst>
          </p:cNvPr>
          <p:cNvSpPr>
            <a:spLocks noGrp="1"/>
          </p:cNvSpPr>
          <p:nvPr>
            <p:ph type="title"/>
          </p:nvPr>
        </p:nvSpPr>
        <p:spPr>
          <a:xfrm>
            <a:off x="154359" y="205484"/>
            <a:ext cx="8179315" cy="671660"/>
          </a:xfrm>
        </p:spPr>
        <p:txBody>
          <a:bodyPr/>
          <a:lstStyle/>
          <a:p>
            <a:pPr>
              <a:defRPr/>
            </a:pPr>
            <a:r>
              <a:rPr lang="es-AR" sz="4400" noProof="0" dirty="0">
                <a:latin typeface="Franklin Gothic Book" panose="020B0503020102020204" pitchFamily="34" charset="0"/>
              </a:rPr>
              <a:t>Fase 1</a:t>
            </a:r>
            <a:br>
              <a:rPr lang="es-AR" sz="4800" noProof="0" dirty="0">
                <a:latin typeface="Franklin Gothic Book" panose="020B0503020102020204" pitchFamily="34" charset="0"/>
              </a:rPr>
            </a:br>
            <a:r>
              <a:rPr lang="es-AR" sz="4000" b="0" noProof="0" dirty="0">
                <a:latin typeface="Franklin Gothic Book" panose="020B0503020102020204" pitchFamily="34" charset="0"/>
              </a:rPr>
              <a:t>(2020-2021):</a:t>
            </a:r>
            <a:endParaRPr lang="es-AR" sz="2800" b="0" noProof="0" dirty="0"/>
          </a:p>
        </p:txBody>
      </p:sp>
      <p:sp>
        <p:nvSpPr>
          <p:cNvPr id="8" name="Content Placeholder 7">
            <a:extLst>
              <a:ext uri="{FF2B5EF4-FFF2-40B4-BE49-F238E27FC236}">
                <a16:creationId xmlns:a16="http://schemas.microsoft.com/office/drawing/2014/main" id="{426E35D6-72E7-4822-A32D-844986BE5A29}"/>
              </a:ext>
            </a:extLst>
          </p:cNvPr>
          <p:cNvSpPr>
            <a:spLocks noGrp="1"/>
          </p:cNvSpPr>
          <p:nvPr>
            <p:ph idx="1"/>
          </p:nvPr>
        </p:nvSpPr>
        <p:spPr>
          <a:xfrm>
            <a:off x="0" y="1364974"/>
            <a:ext cx="8812696" cy="6212317"/>
          </a:xfrm>
        </p:spPr>
        <p:txBody>
          <a:bodyPr>
            <a:normAutofit/>
          </a:bodyPr>
          <a:lstStyle/>
          <a:p>
            <a:pPr marL="397764" lvl="1" indent="0" algn="just">
              <a:spcBef>
                <a:spcPts val="600"/>
              </a:spcBef>
              <a:spcAft>
                <a:spcPts val="600"/>
              </a:spcAft>
              <a:buClr>
                <a:schemeClr val="tx2"/>
              </a:buClr>
              <a:buNone/>
            </a:pPr>
            <a:r>
              <a:rPr lang="es-AR" sz="2700" i="0" noProof="0" dirty="0">
                <a:latin typeface="Franklin Gothic Book" panose="020B0503020102020204" pitchFamily="34" charset="0"/>
              </a:rPr>
              <a:t>La evaluación estará </a:t>
            </a:r>
            <a:r>
              <a:rPr lang="es-AR" sz="2700" b="1" i="0" noProof="0" dirty="0">
                <a:solidFill>
                  <a:schemeClr val="bg1"/>
                </a:solidFill>
                <a:latin typeface="Franklin Gothic Book" panose="020B0503020102020204" pitchFamily="34" charset="0"/>
              </a:rPr>
              <a:t>basada</a:t>
            </a:r>
            <a:r>
              <a:rPr lang="es-AR" sz="2700" i="0" noProof="0" dirty="0">
                <a:latin typeface="Franklin Gothic Book" panose="020B0503020102020204" pitchFamily="34" charset="0"/>
              </a:rPr>
              <a:t> en un </a:t>
            </a:r>
            <a:r>
              <a:rPr lang="es-AR" sz="2700" b="1" i="0" noProof="0" dirty="0">
                <a:solidFill>
                  <a:schemeClr val="bg1"/>
                </a:solidFill>
                <a:latin typeface="Franklin Gothic Book" panose="020B0503020102020204" pitchFamily="34" charset="0"/>
              </a:rPr>
              <a:t>conjunto limitado de preguntas </a:t>
            </a:r>
            <a:r>
              <a:rPr lang="es-AR" sz="2700" i="0" noProof="0" dirty="0">
                <a:latin typeface="Franklin Gothic Book" panose="020B0503020102020204" pitchFamily="34" charset="0"/>
              </a:rPr>
              <a:t>(2/2):</a:t>
            </a:r>
            <a:endParaRPr lang="es-AR" sz="2700" b="1" i="0" noProof="0" dirty="0"/>
          </a:p>
          <a:p>
            <a:pPr lvl="1" algn="just">
              <a:spcBef>
                <a:spcPts val="600"/>
              </a:spcBef>
              <a:spcAft>
                <a:spcPts val="600"/>
              </a:spcAft>
              <a:buClr>
                <a:schemeClr val="tx2"/>
              </a:buClr>
              <a:buFont typeface="Franklin Gothic Book" panose="020B0503020102020204" pitchFamily="34" charset="0"/>
              <a:buChar char="►"/>
            </a:pPr>
            <a:r>
              <a:rPr lang="es-AR" sz="2500" b="1" i="0" noProof="0" dirty="0">
                <a:solidFill>
                  <a:schemeClr val="bg1"/>
                </a:solidFill>
              </a:rPr>
              <a:t>Requerimiento</a:t>
            </a:r>
            <a:r>
              <a:rPr lang="es-AR" sz="2500" i="0" noProof="0" dirty="0"/>
              <a:t> de que se </a:t>
            </a:r>
            <a:r>
              <a:rPr lang="es-AR" sz="2500" b="1" i="0" noProof="0" dirty="0">
                <a:solidFill>
                  <a:schemeClr val="bg1"/>
                </a:solidFill>
              </a:rPr>
              <a:t>divulgue públicamente la información referente a BR</a:t>
            </a:r>
            <a:r>
              <a:rPr lang="es-AR" sz="2500" i="0" noProof="0" dirty="0"/>
              <a:t>, existencia de un </a:t>
            </a:r>
            <a:r>
              <a:rPr lang="es-AR" sz="2500" b="1" i="0" noProof="0" dirty="0">
                <a:solidFill>
                  <a:schemeClr val="bg1"/>
                </a:solidFill>
              </a:rPr>
              <a:t>marco regulatorio </a:t>
            </a:r>
            <a:r>
              <a:rPr lang="es-AR" sz="2500" i="0" noProof="0" dirty="0"/>
              <a:t>que sustente </a:t>
            </a:r>
            <a:r>
              <a:rPr lang="es-AR" sz="2500" b="1" i="0" noProof="0" dirty="0">
                <a:solidFill>
                  <a:schemeClr val="bg1"/>
                </a:solidFill>
              </a:rPr>
              <a:t>el requerimiento, </a:t>
            </a:r>
            <a:r>
              <a:rPr lang="es-AR" sz="2500" i="0" noProof="0" dirty="0"/>
              <a:t>y</a:t>
            </a:r>
            <a:r>
              <a:rPr lang="es-AR" sz="2500" b="1" i="0" noProof="0" dirty="0">
                <a:solidFill>
                  <a:schemeClr val="bg1"/>
                </a:solidFill>
              </a:rPr>
              <a:t> divulgación </a:t>
            </a:r>
            <a:r>
              <a:rPr lang="es-AR" sz="2500" i="0" noProof="0" dirty="0"/>
              <a:t>por parte de las </a:t>
            </a:r>
            <a:r>
              <a:rPr lang="es-AR" sz="2500" b="1" i="0" noProof="0" dirty="0">
                <a:solidFill>
                  <a:schemeClr val="bg1"/>
                </a:solidFill>
              </a:rPr>
              <a:t>compañías. </a:t>
            </a:r>
          </a:p>
          <a:p>
            <a:pPr lvl="1" algn="just">
              <a:spcBef>
                <a:spcPts val="600"/>
              </a:spcBef>
              <a:spcAft>
                <a:spcPts val="600"/>
              </a:spcAft>
              <a:buClr>
                <a:schemeClr val="tx2"/>
              </a:buClr>
              <a:buFont typeface="Franklin Gothic Book" panose="020B0503020102020204" pitchFamily="34" charset="0"/>
              <a:buChar char="►"/>
            </a:pPr>
            <a:r>
              <a:rPr lang="es-AR" sz="2500" i="0" noProof="0" dirty="0"/>
              <a:t>Inclusión de </a:t>
            </a:r>
            <a:r>
              <a:rPr lang="es-AR" sz="2500" b="1" i="0" noProof="0" dirty="0">
                <a:solidFill>
                  <a:schemeClr val="bg1"/>
                </a:solidFill>
              </a:rPr>
              <a:t>datos </a:t>
            </a:r>
            <a:r>
              <a:rPr lang="es-AR" sz="2500" i="0" noProof="0" dirty="0"/>
              <a:t>sobre el </a:t>
            </a:r>
            <a:r>
              <a:rPr lang="es-AR" sz="2500" b="1" i="0" noProof="0" dirty="0">
                <a:solidFill>
                  <a:schemeClr val="bg1"/>
                </a:solidFill>
              </a:rPr>
              <a:t>nivel de titularidad, formas</a:t>
            </a:r>
            <a:r>
              <a:rPr lang="es-AR" sz="2500" i="0" noProof="0" dirty="0"/>
              <a:t> en la que es </a:t>
            </a:r>
            <a:r>
              <a:rPr lang="es-AR" sz="2500" b="1" i="0" noProof="0" dirty="0">
                <a:solidFill>
                  <a:schemeClr val="bg1"/>
                </a:solidFill>
              </a:rPr>
              <a:t>ejercida, datos personales </a:t>
            </a:r>
            <a:r>
              <a:rPr lang="es-AR" sz="2500" i="0" noProof="0" dirty="0"/>
              <a:t>e i</a:t>
            </a:r>
            <a:r>
              <a:rPr lang="es-AR" sz="2500" b="1" i="0" noProof="0" dirty="0">
                <a:solidFill>
                  <a:schemeClr val="bg1"/>
                </a:solidFill>
              </a:rPr>
              <a:t>dentificación de </a:t>
            </a:r>
            <a:r>
              <a:rPr lang="es-AR" sz="2500" b="1" i="0" noProof="0" dirty="0" err="1">
                <a:solidFill>
                  <a:schemeClr val="bg1"/>
                </a:solidFill>
              </a:rPr>
              <a:t>PEPs</a:t>
            </a:r>
            <a:r>
              <a:rPr lang="es-AR" sz="2500" b="1" i="0" noProof="0" dirty="0">
                <a:solidFill>
                  <a:schemeClr val="bg1"/>
                </a:solidFill>
              </a:rPr>
              <a:t> </a:t>
            </a:r>
            <a:r>
              <a:rPr lang="es-AR" sz="2500" i="0" noProof="0" dirty="0"/>
              <a:t>Enfoque para </a:t>
            </a:r>
            <a:r>
              <a:rPr lang="es-AR" sz="2500" b="1" i="0" noProof="0" dirty="0">
                <a:solidFill>
                  <a:schemeClr val="bg1"/>
                </a:solidFill>
              </a:rPr>
              <a:t>asegurar la precisión de la información</a:t>
            </a:r>
            <a:r>
              <a:rPr lang="es-AR" sz="2500" i="0" noProof="0" dirty="0"/>
              <a:t>. </a:t>
            </a:r>
          </a:p>
          <a:p>
            <a:pPr lvl="1" algn="just">
              <a:spcBef>
                <a:spcPts val="600"/>
              </a:spcBef>
              <a:spcAft>
                <a:spcPts val="600"/>
              </a:spcAft>
              <a:buClr>
                <a:schemeClr val="tx2"/>
              </a:buClr>
              <a:buFont typeface="Franklin Gothic Book" panose="020B0503020102020204" pitchFamily="34" charset="0"/>
              <a:buChar char="►"/>
            </a:pPr>
            <a:r>
              <a:rPr lang="es-AR" sz="2500" i="0" noProof="0" dirty="0"/>
              <a:t>Para las compañías que cotizan en bolsa, referencia al Mercado de valores correspondiente.  </a:t>
            </a:r>
            <a:endParaRPr lang="es-AR" sz="2400" i="0" noProof="0" dirty="0"/>
          </a:p>
          <a:p>
            <a:pPr marL="854964" lvl="1" indent="-457200">
              <a:buFont typeface="+mj-lt"/>
              <a:buAutoNum type="arabicParenR"/>
            </a:pPr>
            <a:endParaRPr lang="es-AR" sz="2800" b="1" noProof="0" dirty="0">
              <a:solidFill>
                <a:schemeClr val="bg1"/>
              </a:solidFill>
            </a:endParaRPr>
          </a:p>
          <a:p>
            <a:pPr lvl="1"/>
            <a:endParaRPr lang="es-AR" sz="2800" b="1" noProof="0" dirty="0">
              <a:solidFill>
                <a:schemeClr val="bg1"/>
              </a:solidFill>
            </a:endParaRPr>
          </a:p>
        </p:txBody>
      </p:sp>
      <p:sp>
        <p:nvSpPr>
          <p:cNvPr id="9" name="Title 1">
            <a:extLst>
              <a:ext uri="{FF2B5EF4-FFF2-40B4-BE49-F238E27FC236}">
                <a16:creationId xmlns:a16="http://schemas.microsoft.com/office/drawing/2014/main" id="{3F751F6D-B01A-41B3-BE80-CE0E1B6284B9}"/>
              </a:ext>
            </a:extLst>
          </p:cNvPr>
          <p:cNvSpPr txBox="1">
            <a:spLocks/>
          </p:cNvSpPr>
          <p:nvPr/>
        </p:nvSpPr>
        <p:spPr>
          <a:xfrm>
            <a:off x="154359" y="1596074"/>
            <a:ext cx="8179315" cy="671660"/>
          </a:xfrm>
          <a:prstGeom prst="rect">
            <a:avLst/>
          </a:prstGeom>
        </p:spPr>
        <p:txBody>
          <a:bodyPr vert="horz" lIns="91440" tIns="45720" rIns="91440" bIns="45720" rtlCol="0" anchor="t">
            <a:noAutofit/>
          </a:bodyPr>
          <a:lstStyle>
            <a:lvl1pPr algn="l" defTabSz="685800" rtl="0" eaLnBrk="1" latinLnBrk="0" hangingPunct="1">
              <a:lnSpc>
                <a:spcPct val="89000"/>
              </a:lnSpc>
              <a:spcBef>
                <a:spcPct val="0"/>
              </a:spcBef>
              <a:buNone/>
              <a:defRPr sz="3000" b="1" i="0" kern="1200" baseline="0">
                <a:solidFill>
                  <a:srgbClr val="132856"/>
                </a:solidFill>
                <a:latin typeface="Franklin Gothic Demi" panose="020B0603020102020204" pitchFamily="34" charset="0"/>
                <a:ea typeface="+mj-ea"/>
                <a:cs typeface="+mj-cs"/>
              </a:defRPr>
            </a:lvl1pPr>
          </a:lstStyle>
          <a:p>
            <a:pPr>
              <a:defRPr/>
            </a:pPr>
            <a:br>
              <a:rPr lang="en-US" sz="3600" b="0" dirty="0">
                <a:latin typeface="Franklin Gothic Book" panose="020B0503020102020204" pitchFamily="34" charset="0"/>
              </a:rPr>
            </a:br>
            <a:br>
              <a:rPr lang="en-US" sz="3600" b="0" dirty="0">
                <a:latin typeface="Franklin Gothic Book" panose="020B0503020102020204" pitchFamily="34" charset="0"/>
              </a:rPr>
            </a:br>
            <a:endParaRPr lang="nb-NO" sz="3200" b="0" dirty="0"/>
          </a:p>
        </p:txBody>
      </p:sp>
    </p:spTree>
    <p:extLst>
      <p:ext uri="{BB962C8B-B14F-4D97-AF65-F5344CB8AC3E}">
        <p14:creationId xmlns:p14="http://schemas.microsoft.com/office/powerpoint/2010/main" val="3011613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7E96A1F-9AFC-2B43-A2E7-586BFD97846B}"/>
              </a:ext>
            </a:extLst>
          </p:cNvPr>
          <p:cNvSpPr>
            <a:spLocks noGrp="1"/>
          </p:cNvSpPr>
          <p:nvPr>
            <p:ph type="subTitle" idx="1"/>
          </p:nvPr>
        </p:nvSpPr>
        <p:spPr/>
        <p:txBody>
          <a:bodyPr>
            <a:normAutofit fontScale="55000" lnSpcReduction="20000"/>
          </a:bodyPr>
          <a:lstStyle/>
          <a:p>
            <a:r>
              <a:rPr lang="es-AR" sz="4000" b="1" noProof="0" dirty="0">
                <a:latin typeface="Franklin Gothic Book" panose="020B0503020102020204" pitchFamily="34" charset="0"/>
              </a:rPr>
              <a:t>Camino a 2020</a:t>
            </a:r>
            <a:endParaRPr lang="es-AR" sz="4000" noProof="0" dirty="0"/>
          </a:p>
          <a:p>
            <a:endParaRPr lang="es-AR" noProof="0" dirty="0"/>
          </a:p>
        </p:txBody>
      </p:sp>
      <p:sp>
        <p:nvSpPr>
          <p:cNvPr id="3" name="Text Placeholder 2">
            <a:extLst>
              <a:ext uri="{FF2B5EF4-FFF2-40B4-BE49-F238E27FC236}">
                <a16:creationId xmlns:a16="http://schemas.microsoft.com/office/drawing/2014/main" id="{228A8E94-9F39-7B49-ADCA-DF925BAD354B}"/>
              </a:ext>
            </a:extLst>
          </p:cNvPr>
          <p:cNvSpPr>
            <a:spLocks noGrp="1"/>
          </p:cNvSpPr>
          <p:nvPr>
            <p:ph type="body" sz="quarter" idx="13"/>
          </p:nvPr>
        </p:nvSpPr>
        <p:spPr/>
        <p:txBody>
          <a:bodyPr>
            <a:noAutofit/>
          </a:bodyPr>
          <a:lstStyle/>
          <a:p>
            <a:r>
              <a:rPr lang="es-AR" sz="5400" noProof="0" dirty="0"/>
              <a:t>BENEFICIARIOS REALES</a:t>
            </a:r>
          </a:p>
        </p:txBody>
      </p:sp>
    </p:spTree>
    <p:extLst>
      <p:ext uri="{BB962C8B-B14F-4D97-AF65-F5344CB8AC3E}">
        <p14:creationId xmlns:p14="http://schemas.microsoft.com/office/powerpoint/2010/main" val="2246871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8695F10-01F0-4F62-BF2E-85A0D0D59D2B}"/>
              </a:ext>
            </a:extLst>
          </p:cNvPr>
          <p:cNvSpPr>
            <a:spLocks noGrp="1"/>
          </p:cNvSpPr>
          <p:nvPr>
            <p:ph type="title"/>
          </p:nvPr>
        </p:nvSpPr>
        <p:spPr>
          <a:xfrm>
            <a:off x="0" y="110541"/>
            <a:ext cx="8179315" cy="671660"/>
          </a:xfrm>
        </p:spPr>
        <p:txBody>
          <a:bodyPr/>
          <a:lstStyle/>
          <a:p>
            <a:pPr>
              <a:defRPr/>
            </a:pPr>
            <a:r>
              <a:rPr lang="es-AR" sz="4000" noProof="0" dirty="0">
                <a:latin typeface="Franklin Gothic Book" panose="020B0503020102020204" pitchFamily="34" charset="0"/>
              </a:rPr>
              <a:t>Fases 1 &amp; 2</a:t>
            </a:r>
            <a:br>
              <a:rPr lang="es-AR" sz="3600" b="0" noProof="0" dirty="0">
                <a:latin typeface="Franklin Gothic Book" panose="020B0503020102020204" pitchFamily="34" charset="0"/>
              </a:rPr>
            </a:br>
            <a:endParaRPr lang="es-AR" sz="2800" b="0" noProof="0" dirty="0"/>
          </a:p>
        </p:txBody>
      </p:sp>
      <p:sp>
        <p:nvSpPr>
          <p:cNvPr id="8" name="Content Placeholder 7">
            <a:extLst>
              <a:ext uri="{FF2B5EF4-FFF2-40B4-BE49-F238E27FC236}">
                <a16:creationId xmlns:a16="http://schemas.microsoft.com/office/drawing/2014/main" id="{426E35D6-72E7-4822-A32D-844986BE5A29}"/>
              </a:ext>
            </a:extLst>
          </p:cNvPr>
          <p:cNvSpPr>
            <a:spLocks noGrp="1"/>
          </p:cNvSpPr>
          <p:nvPr>
            <p:ph idx="1"/>
          </p:nvPr>
        </p:nvSpPr>
        <p:spPr>
          <a:xfrm>
            <a:off x="-115747" y="1633077"/>
            <a:ext cx="9105388" cy="5931122"/>
          </a:xfrm>
        </p:spPr>
        <p:txBody>
          <a:bodyPr>
            <a:normAutofit/>
          </a:bodyPr>
          <a:lstStyle/>
          <a:p>
            <a:pPr marL="397764" lvl="1" indent="0">
              <a:buNone/>
            </a:pPr>
            <a:endParaRPr lang="es-AR" sz="2800" b="1" noProof="0" dirty="0">
              <a:solidFill>
                <a:schemeClr val="bg1"/>
              </a:solidFill>
            </a:endParaRPr>
          </a:p>
          <a:p>
            <a:pPr lvl="1"/>
            <a:endParaRPr lang="es-AR" sz="2800" b="1" noProof="0" dirty="0">
              <a:solidFill>
                <a:schemeClr val="bg1"/>
              </a:solidFill>
            </a:endParaRPr>
          </a:p>
        </p:txBody>
      </p:sp>
      <p:sp>
        <p:nvSpPr>
          <p:cNvPr id="9" name="Title 1">
            <a:extLst>
              <a:ext uri="{FF2B5EF4-FFF2-40B4-BE49-F238E27FC236}">
                <a16:creationId xmlns:a16="http://schemas.microsoft.com/office/drawing/2014/main" id="{3F751F6D-B01A-41B3-BE80-CE0E1B6284B9}"/>
              </a:ext>
            </a:extLst>
          </p:cNvPr>
          <p:cNvSpPr txBox="1">
            <a:spLocks/>
          </p:cNvSpPr>
          <p:nvPr/>
        </p:nvSpPr>
        <p:spPr>
          <a:xfrm>
            <a:off x="154359" y="1596074"/>
            <a:ext cx="8179315" cy="671660"/>
          </a:xfrm>
          <a:prstGeom prst="rect">
            <a:avLst/>
          </a:prstGeom>
        </p:spPr>
        <p:txBody>
          <a:bodyPr vert="horz" lIns="91440" tIns="45720" rIns="91440" bIns="45720" rtlCol="0" anchor="t">
            <a:noAutofit/>
          </a:bodyPr>
          <a:lstStyle>
            <a:lvl1pPr algn="l" defTabSz="685800" rtl="0" eaLnBrk="1" latinLnBrk="0" hangingPunct="1">
              <a:lnSpc>
                <a:spcPct val="89000"/>
              </a:lnSpc>
              <a:spcBef>
                <a:spcPct val="0"/>
              </a:spcBef>
              <a:buNone/>
              <a:defRPr sz="3000" b="1" i="0" kern="1200" baseline="0">
                <a:solidFill>
                  <a:srgbClr val="132856"/>
                </a:solidFill>
                <a:latin typeface="Franklin Gothic Demi" panose="020B0603020102020204" pitchFamily="34" charset="0"/>
                <a:ea typeface="+mj-ea"/>
                <a:cs typeface="+mj-cs"/>
              </a:defRPr>
            </a:lvl1pPr>
          </a:lstStyle>
          <a:p>
            <a:pPr>
              <a:defRPr/>
            </a:pPr>
            <a:br>
              <a:rPr lang="en-US" sz="3600" b="0" dirty="0">
                <a:latin typeface="Franklin Gothic Book" panose="020B0503020102020204" pitchFamily="34" charset="0"/>
              </a:rPr>
            </a:br>
            <a:br>
              <a:rPr lang="en-US" sz="3600" b="0" dirty="0">
                <a:latin typeface="Franklin Gothic Book" panose="020B0503020102020204" pitchFamily="34" charset="0"/>
              </a:rPr>
            </a:br>
            <a:endParaRPr lang="nb-NO" sz="3200" b="0" dirty="0"/>
          </a:p>
        </p:txBody>
      </p:sp>
      <p:graphicFrame>
        <p:nvGraphicFramePr>
          <p:cNvPr id="5" name="Table 4">
            <a:extLst>
              <a:ext uri="{FF2B5EF4-FFF2-40B4-BE49-F238E27FC236}">
                <a16:creationId xmlns:a16="http://schemas.microsoft.com/office/drawing/2014/main" id="{4D93157F-0B01-4079-BA03-596124236A87}"/>
              </a:ext>
            </a:extLst>
          </p:cNvPr>
          <p:cNvGraphicFramePr>
            <a:graphicFrameLocks noGrp="1"/>
          </p:cNvGraphicFramePr>
          <p:nvPr>
            <p:extLst>
              <p:ext uri="{D42A27DB-BD31-4B8C-83A1-F6EECF244321}">
                <p14:modId xmlns:p14="http://schemas.microsoft.com/office/powerpoint/2010/main" val="3887392891"/>
              </p:ext>
            </p:extLst>
          </p:nvPr>
        </p:nvGraphicFramePr>
        <p:xfrm>
          <a:off x="154358" y="782201"/>
          <a:ext cx="8835282" cy="5864700"/>
        </p:xfrm>
        <a:graphic>
          <a:graphicData uri="http://schemas.openxmlformats.org/drawingml/2006/table">
            <a:tbl>
              <a:tblPr firstRow="1" firstCol="1" bandRow="1">
                <a:tableStyleId>{5C22544A-7EE6-4342-B048-85BDC9FD1C3A}</a:tableStyleId>
              </a:tblPr>
              <a:tblGrid>
                <a:gridCol w="1637866">
                  <a:extLst>
                    <a:ext uri="{9D8B030D-6E8A-4147-A177-3AD203B41FA5}">
                      <a16:colId xmlns:a16="http://schemas.microsoft.com/office/drawing/2014/main" val="4268314992"/>
                    </a:ext>
                  </a:extLst>
                </a:gridCol>
                <a:gridCol w="3474720">
                  <a:extLst>
                    <a:ext uri="{9D8B030D-6E8A-4147-A177-3AD203B41FA5}">
                      <a16:colId xmlns:a16="http://schemas.microsoft.com/office/drawing/2014/main" val="1980298934"/>
                    </a:ext>
                  </a:extLst>
                </a:gridCol>
                <a:gridCol w="3722696">
                  <a:extLst>
                    <a:ext uri="{9D8B030D-6E8A-4147-A177-3AD203B41FA5}">
                      <a16:colId xmlns:a16="http://schemas.microsoft.com/office/drawing/2014/main" val="3853404035"/>
                    </a:ext>
                  </a:extLst>
                </a:gridCol>
              </a:tblGrid>
              <a:tr h="421408">
                <a:tc>
                  <a:txBody>
                    <a:bodyPr/>
                    <a:lstStyle/>
                    <a:p>
                      <a:pPr algn="ctr">
                        <a:lnSpc>
                          <a:spcPct val="115000"/>
                        </a:lnSpc>
                        <a:spcBef>
                          <a:spcPts val="600"/>
                        </a:spcBef>
                        <a:spcAft>
                          <a:spcPts val="600"/>
                        </a:spcAft>
                      </a:pPr>
                      <a:r>
                        <a:rPr lang="en-US" sz="1400" dirty="0" err="1">
                          <a:solidFill>
                            <a:srgbClr val="FFFFFF"/>
                          </a:solidFill>
                          <a:effectLst/>
                          <a:latin typeface="+mn-lt"/>
                        </a:rPr>
                        <a:t>Elementos</a:t>
                      </a:r>
                      <a:r>
                        <a:rPr lang="en-US" sz="1400" dirty="0">
                          <a:solidFill>
                            <a:srgbClr val="FFFFFF"/>
                          </a:solidFill>
                          <a:effectLst/>
                          <a:latin typeface="+mn-lt"/>
                        </a:rPr>
                        <a:t>  del </a:t>
                      </a:r>
                      <a:r>
                        <a:rPr lang="en-US" sz="1400" dirty="0" err="1">
                          <a:solidFill>
                            <a:srgbClr val="FFFFFF"/>
                          </a:solidFill>
                          <a:effectLst/>
                          <a:latin typeface="+mn-lt"/>
                        </a:rPr>
                        <a:t>requisito</a:t>
                      </a:r>
                      <a:r>
                        <a:rPr lang="en-US" sz="1400" dirty="0">
                          <a:solidFill>
                            <a:srgbClr val="FFFFFF"/>
                          </a:solidFill>
                          <a:effectLst/>
                          <a:latin typeface="+mn-lt"/>
                        </a:rPr>
                        <a:t> 2.5</a:t>
                      </a:r>
                      <a:endParaRPr lang="nb-NO" sz="1400" b="1" dirty="0">
                        <a:solidFill>
                          <a:srgbClr val="FFFFFF"/>
                        </a:solidFill>
                        <a:effectLst/>
                        <a:latin typeface="+mn-lt"/>
                        <a:ea typeface="Times New Roman" panose="02020603050405020304" pitchFamily="18" charset="0"/>
                        <a:cs typeface="Calibri" panose="020F050202020403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Bef>
                          <a:spcPts val="0"/>
                        </a:spcBef>
                        <a:spcAft>
                          <a:spcPts val="0"/>
                        </a:spcAft>
                      </a:pPr>
                      <a:r>
                        <a:rPr lang="en-US" sz="1400" dirty="0" err="1">
                          <a:effectLst/>
                        </a:rPr>
                        <a:t>Fase</a:t>
                      </a:r>
                      <a:r>
                        <a:rPr lang="en-US" sz="1400" dirty="0">
                          <a:effectLst/>
                        </a:rPr>
                        <a:t> 1</a:t>
                      </a:r>
                    </a:p>
                    <a:p>
                      <a:pPr algn="ctr">
                        <a:lnSpc>
                          <a:spcPct val="115000"/>
                        </a:lnSpc>
                        <a:spcBef>
                          <a:spcPts val="0"/>
                        </a:spcBef>
                        <a:spcAft>
                          <a:spcPts val="0"/>
                        </a:spcAft>
                      </a:pPr>
                      <a:r>
                        <a:rPr lang="en-US" sz="1100" dirty="0">
                          <a:solidFill>
                            <a:schemeClr val="tx2"/>
                          </a:solidFill>
                          <a:effectLst/>
                        </a:rPr>
                        <a:t>(1 </a:t>
                      </a:r>
                      <a:r>
                        <a:rPr lang="en-US" sz="1100" dirty="0" err="1">
                          <a:solidFill>
                            <a:schemeClr val="tx2"/>
                          </a:solidFill>
                          <a:effectLst/>
                        </a:rPr>
                        <a:t>ene</a:t>
                      </a:r>
                      <a:r>
                        <a:rPr lang="en-US" sz="1100" dirty="0">
                          <a:solidFill>
                            <a:schemeClr val="tx2"/>
                          </a:solidFill>
                          <a:effectLst/>
                        </a:rPr>
                        <a:t> 2020 – 31 </a:t>
                      </a:r>
                      <a:r>
                        <a:rPr lang="en-US" sz="1100" dirty="0" err="1">
                          <a:solidFill>
                            <a:schemeClr val="tx2"/>
                          </a:solidFill>
                          <a:effectLst/>
                        </a:rPr>
                        <a:t>dic</a:t>
                      </a:r>
                      <a:r>
                        <a:rPr lang="en-US" sz="1100" dirty="0">
                          <a:solidFill>
                            <a:schemeClr val="tx2"/>
                          </a:solidFill>
                          <a:effectLst/>
                        </a:rPr>
                        <a:t> 2021)</a:t>
                      </a:r>
                      <a:endParaRPr lang="nb-NO" sz="1400" b="1"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lnSpc>
                          <a:spcPct val="115000"/>
                        </a:lnSpc>
                        <a:spcBef>
                          <a:spcPts val="0"/>
                        </a:spcBef>
                        <a:spcAft>
                          <a:spcPts val="0"/>
                        </a:spcAft>
                      </a:pPr>
                      <a:r>
                        <a:rPr lang="en-US" sz="1400" dirty="0" err="1">
                          <a:effectLst/>
                        </a:rPr>
                        <a:t>Fase</a:t>
                      </a:r>
                      <a:r>
                        <a:rPr lang="en-US" sz="1400" dirty="0">
                          <a:effectLst/>
                        </a:rPr>
                        <a:t> 2</a:t>
                      </a:r>
                    </a:p>
                    <a:p>
                      <a:pPr algn="ctr">
                        <a:lnSpc>
                          <a:spcPct val="115000"/>
                        </a:lnSpc>
                        <a:spcBef>
                          <a:spcPts val="0"/>
                        </a:spcBef>
                        <a:spcAft>
                          <a:spcPts val="0"/>
                        </a:spcAft>
                      </a:pPr>
                      <a:r>
                        <a:rPr lang="en-US" sz="1100" dirty="0">
                          <a:solidFill>
                            <a:schemeClr val="tx2"/>
                          </a:solidFill>
                          <a:effectLst/>
                        </a:rPr>
                        <a:t>(a </a:t>
                      </a:r>
                      <a:r>
                        <a:rPr lang="en-US" sz="1100" dirty="0" err="1">
                          <a:solidFill>
                            <a:schemeClr val="tx2"/>
                          </a:solidFill>
                          <a:effectLst/>
                        </a:rPr>
                        <a:t>partir</a:t>
                      </a:r>
                      <a:r>
                        <a:rPr lang="en-US" sz="1100" dirty="0">
                          <a:solidFill>
                            <a:schemeClr val="tx2"/>
                          </a:solidFill>
                          <a:effectLst/>
                        </a:rPr>
                        <a:t> de 1 </a:t>
                      </a:r>
                      <a:r>
                        <a:rPr lang="en-US" sz="1100" dirty="0" err="1">
                          <a:solidFill>
                            <a:schemeClr val="tx2"/>
                          </a:solidFill>
                          <a:effectLst/>
                        </a:rPr>
                        <a:t>ene</a:t>
                      </a:r>
                      <a:r>
                        <a:rPr lang="en-US" sz="1100" dirty="0">
                          <a:solidFill>
                            <a:schemeClr val="tx2"/>
                          </a:solidFill>
                          <a:effectLst/>
                        </a:rPr>
                        <a:t> 2022)</a:t>
                      </a:r>
                      <a:endParaRPr lang="nb-NO" sz="1400" b="1"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998482793"/>
                  </a:ext>
                </a:extLst>
              </a:tr>
              <a:tr h="490974">
                <a:tc>
                  <a:txBody>
                    <a:bodyPr/>
                    <a:lstStyle/>
                    <a:p>
                      <a:pPr>
                        <a:lnSpc>
                          <a:spcPct val="110000"/>
                        </a:lnSpc>
                        <a:spcAft>
                          <a:spcPts val="0"/>
                        </a:spcAft>
                      </a:pPr>
                      <a:r>
                        <a:rPr lang="en-US" sz="1200" dirty="0" err="1">
                          <a:solidFill>
                            <a:srgbClr val="FFFFFF"/>
                          </a:solidFill>
                          <a:effectLst/>
                          <a:latin typeface="+mn-lt"/>
                        </a:rPr>
                        <a:t>Registro</a:t>
                      </a:r>
                      <a:r>
                        <a:rPr lang="en-US" sz="1200" dirty="0">
                          <a:solidFill>
                            <a:srgbClr val="FFFFFF"/>
                          </a:solidFill>
                          <a:effectLst/>
                          <a:latin typeface="+mn-lt"/>
                        </a:rPr>
                        <a:t> </a:t>
                      </a:r>
                      <a:r>
                        <a:rPr lang="en-US" sz="1200" dirty="0" err="1">
                          <a:solidFill>
                            <a:srgbClr val="FFFFFF"/>
                          </a:solidFill>
                          <a:effectLst/>
                          <a:latin typeface="+mn-lt"/>
                        </a:rPr>
                        <a:t>público</a:t>
                      </a:r>
                      <a:r>
                        <a:rPr lang="en-US" sz="1200" dirty="0">
                          <a:solidFill>
                            <a:srgbClr val="FFFFFF"/>
                          </a:solidFill>
                          <a:effectLst/>
                          <a:latin typeface="+mn-lt"/>
                        </a:rPr>
                        <a:t> de BR - 2.5.a</a:t>
                      </a:r>
                      <a:endParaRPr lang="nb-NO" sz="1200" dirty="0">
                        <a:solidFill>
                          <a:srgbClr val="FFFFFF"/>
                        </a:solidFill>
                        <a:effectLst/>
                        <a:latin typeface="+mn-lt"/>
                        <a:ea typeface="Times New Roman" panose="02020603050405020304" pitchFamily="18" charset="0"/>
                        <a:cs typeface="Calibri" panose="020F050202020403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0" i="0" kern="1200" dirty="0" err="1">
                          <a:solidFill>
                            <a:schemeClr val="bg1"/>
                          </a:solidFill>
                          <a:effectLst/>
                          <a:latin typeface="+mn-lt"/>
                          <a:ea typeface="+mn-ea"/>
                          <a:cs typeface="Times New Roman" panose="02020603050405020304" pitchFamily="18" charset="0"/>
                        </a:rPr>
                        <a:t>Existencia</a:t>
                      </a:r>
                      <a:r>
                        <a:rPr lang="en-GB" sz="1200" b="0" i="0" kern="1200" dirty="0">
                          <a:solidFill>
                            <a:schemeClr val="bg1"/>
                          </a:solidFill>
                          <a:effectLst/>
                          <a:latin typeface="+mn-lt"/>
                          <a:ea typeface="+mn-ea"/>
                          <a:cs typeface="Times New Roman" panose="02020603050405020304" pitchFamily="18" charset="0"/>
                        </a:rPr>
                        <a:t> de </a:t>
                      </a:r>
                      <a:r>
                        <a:rPr lang="es-ES" sz="1200" b="1" i="0" kern="1200" dirty="0">
                          <a:solidFill>
                            <a:schemeClr val="bg1"/>
                          </a:solidFill>
                          <a:effectLst/>
                          <a:latin typeface="+mn-lt"/>
                          <a:ea typeface="+mn-ea"/>
                          <a:cs typeface="Times New Roman" panose="02020603050405020304" pitchFamily="18" charset="0"/>
                        </a:rPr>
                        <a:t>leyes/regulaciones/políticas públicas </a:t>
                      </a:r>
                      <a:r>
                        <a:rPr lang="es-ES" sz="1200" b="0" i="0" kern="1200" dirty="0">
                          <a:solidFill>
                            <a:schemeClr val="bg1"/>
                          </a:solidFill>
                          <a:effectLst/>
                          <a:latin typeface="+mn-lt"/>
                          <a:ea typeface="+mn-ea"/>
                          <a:cs typeface="Times New Roman" panose="02020603050405020304" pitchFamily="18" charset="0"/>
                        </a:rPr>
                        <a:t>para </a:t>
                      </a:r>
                      <a:r>
                        <a:rPr lang="es-ES" sz="1200" b="1" i="0" kern="1200" dirty="0">
                          <a:solidFill>
                            <a:schemeClr val="bg1"/>
                          </a:solidFill>
                          <a:effectLst/>
                          <a:latin typeface="+mn-lt"/>
                          <a:ea typeface="+mn-ea"/>
                          <a:cs typeface="Times New Roman" panose="02020603050405020304" pitchFamily="18" charset="0"/>
                        </a:rPr>
                        <a:t>establecer y mantener registro </a:t>
                      </a:r>
                      <a:r>
                        <a:rPr lang="es-ES" sz="1200" b="0" i="0" kern="1200" dirty="0">
                          <a:solidFill>
                            <a:schemeClr val="bg1"/>
                          </a:solidFill>
                          <a:effectLst/>
                          <a:latin typeface="+mn-lt"/>
                          <a:ea typeface="+mn-ea"/>
                          <a:cs typeface="Times New Roman" panose="02020603050405020304" pitchFamily="18" charset="0"/>
                        </a:rPr>
                        <a:t>público de BR </a:t>
                      </a:r>
                      <a:endParaRPr lang="en-US" sz="1200" b="0" i="0" kern="1200" dirty="0">
                        <a:solidFill>
                          <a:schemeClr val="bg1"/>
                        </a:solidFill>
                        <a:effectLst/>
                        <a:latin typeface="+mn-lt"/>
                        <a:ea typeface="+mn-ea"/>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nSpc>
                          <a:spcPct val="100000"/>
                        </a:lnSpc>
                        <a:spcAft>
                          <a:spcPts val="0"/>
                        </a:spcAft>
                      </a:pPr>
                      <a:r>
                        <a:rPr lang="en-US" sz="1200" b="0" i="0" dirty="0" err="1">
                          <a:solidFill>
                            <a:schemeClr val="bg1"/>
                          </a:solidFill>
                          <a:effectLst/>
                          <a:latin typeface="+mn-lt"/>
                          <a:ea typeface="Times New Roman" panose="02020603050405020304" pitchFamily="18" charset="0"/>
                          <a:cs typeface="Times New Roman" panose="02020603050405020304" pitchFamily="18" charset="0"/>
                        </a:rPr>
                        <a:t>Existencia</a:t>
                      </a:r>
                      <a:r>
                        <a:rPr lang="en-US" sz="1200" b="0" i="0" dirty="0">
                          <a:solidFill>
                            <a:schemeClr val="bg1"/>
                          </a:solidFill>
                          <a:effectLst/>
                          <a:latin typeface="+mn-lt"/>
                          <a:ea typeface="Times New Roman" panose="02020603050405020304" pitchFamily="18" charset="0"/>
                          <a:cs typeface="Times New Roman" panose="02020603050405020304" pitchFamily="18" charset="0"/>
                        </a:rPr>
                        <a:t> de un </a:t>
                      </a:r>
                      <a:r>
                        <a:rPr lang="en-US" sz="1200" b="1" i="0" dirty="0" err="1">
                          <a:solidFill>
                            <a:schemeClr val="bg1"/>
                          </a:solidFill>
                          <a:effectLst/>
                          <a:latin typeface="+mn-lt"/>
                          <a:ea typeface="Times New Roman" panose="02020603050405020304" pitchFamily="18" charset="0"/>
                          <a:cs typeface="Times New Roman" panose="02020603050405020304" pitchFamily="18" charset="0"/>
                        </a:rPr>
                        <a:t>registro</a:t>
                      </a:r>
                      <a:r>
                        <a:rPr lang="en-US" sz="1200" b="1" i="0" dirty="0">
                          <a:solidFill>
                            <a:schemeClr val="bg1"/>
                          </a:solidFill>
                          <a:effectLst/>
                          <a:latin typeface="+mn-lt"/>
                          <a:ea typeface="Times New Roman" panose="02020603050405020304" pitchFamily="18" charset="0"/>
                          <a:cs typeface="Times New Roman" panose="02020603050405020304" pitchFamily="18" charset="0"/>
                        </a:rPr>
                        <a:t> </a:t>
                      </a:r>
                      <a:r>
                        <a:rPr lang="en-US" sz="1200" b="1" i="0" dirty="0" err="1">
                          <a:solidFill>
                            <a:schemeClr val="bg1"/>
                          </a:solidFill>
                          <a:effectLst/>
                          <a:latin typeface="+mn-lt"/>
                          <a:ea typeface="Times New Roman" panose="02020603050405020304" pitchFamily="18" charset="0"/>
                          <a:cs typeface="Times New Roman" panose="02020603050405020304" pitchFamily="18" charset="0"/>
                        </a:rPr>
                        <a:t>público</a:t>
                      </a:r>
                      <a:r>
                        <a:rPr lang="en-US" sz="1200" b="1" i="0" dirty="0">
                          <a:solidFill>
                            <a:schemeClr val="bg1"/>
                          </a:solidFill>
                          <a:effectLst/>
                          <a:latin typeface="+mn-lt"/>
                          <a:ea typeface="Times New Roman" panose="02020603050405020304" pitchFamily="18" charset="0"/>
                          <a:cs typeface="Times New Roman" panose="02020603050405020304" pitchFamily="18" charset="0"/>
                        </a:rPr>
                        <a:t> de BR </a:t>
                      </a:r>
                      <a:endParaRPr lang="en-US" sz="1200" b="0" i="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3737215799"/>
                  </a:ext>
                </a:extLst>
              </a:tr>
              <a:tr h="705045">
                <a:tc>
                  <a:txBody>
                    <a:bodyPr/>
                    <a:lstStyle/>
                    <a:p>
                      <a:pPr>
                        <a:lnSpc>
                          <a:spcPct val="110000"/>
                        </a:lnSpc>
                        <a:spcAft>
                          <a:spcPts val="0"/>
                        </a:spcAft>
                      </a:pPr>
                      <a:r>
                        <a:rPr lang="en-US" sz="1200" dirty="0" err="1">
                          <a:solidFill>
                            <a:srgbClr val="FFFFFF"/>
                          </a:solidFill>
                          <a:effectLst/>
                          <a:latin typeface="+mn-lt"/>
                        </a:rPr>
                        <a:t>Políticas</a:t>
                      </a:r>
                      <a:r>
                        <a:rPr lang="en-US" sz="1200" dirty="0">
                          <a:solidFill>
                            <a:srgbClr val="FFFFFF"/>
                          </a:solidFill>
                          <a:effectLst/>
                          <a:latin typeface="+mn-lt"/>
                        </a:rPr>
                        <a:t> del </a:t>
                      </a:r>
                      <a:r>
                        <a:rPr lang="en-US" sz="1200" dirty="0" err="1">
                          <a:solidFill>
                            <a:srgbClr val="FFFFFF"/>
                          </a:solidFill>
                          <a:effectLst/>
                          <a:latin typeface="+mn-lt"/>
                        </a:rPr>
                        <a:t>gobierno</a:t>
                      </a:r>
                      <a:r>
                        <a:rPr lang="en-US" sz="1200" dirty="0">
                          <a:solidFill>
                            <a:srgbClr val="FFFFFF"/>
                          </a:solidFill>
                          <a:effectLst/>
                          <a:latin typeface="+mn-lt"/>
                        </a:rPr>
                        <a:t> y debates del GMP - 2.5.b</a:t>
                      </a:r>
                      <a:endParaRPr lang="nb-NO" sz="1200" dirty="0">
                        <a:solidFill>
                          <a:srgbClr val="FFFFFF"/>
                        </a:solidFill>
                        <a:effectLst/>
                        <a:latin typeface="+mn-lt"/>
                        <a:ea typeface="Times New Roman" panose="02020603050405020304" pitchFamily="18" charset="0"/>
                        <a:cs typeface="Calibri" panose="020F050202020403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0000"/>
                        </a:lnSpc>
                        <a:spcAft>
                          <a:spcPts val="0"/>
                        </a:spcAft>
                      </a:pPr>
                      <a:r>
                        <a:rPr lang="es-ES" sz="1200" b="1" i="0" kern="1200" dirty="0">
                          <a:solidFill>
                            <a:schemeClr val="bg1"/>
                          </a:solidFill>
                          <a:effectLst/>
                          <a:latin typeface="+mn-lt"/>
                          <a:ea typeface="+mn-ea"/>
                          <a:cs typeface="Times New Roman" panose="02020603050405020304" pitchFamily="18" charset="0"/>
                        </a:rPr>
                        <a:t>Debate documentado </a:t>
                      </a:r>
                      <a:r>
                        <a:rPr lang="es-ES" sz="1200" b="0" i="0" kern="1200" dirty="0">
                          <a:solidFill>
                            <a:schemeClr val="bg1"/>
                          </a:solidFill>
                          <a:effectLst/>
                          <a:latin typeface="+mn-lt"/>
                          <a:ea typeface="+mn-ea"/>
                          <a:cs typeface="Times New Roman" panose="02020603050405020304" pitchFamily="18" charset="0"/>
                        </a:rPr>
                        <a:t>del GMP respecto de la divulgación de BR (</a:t>
                      </a:r>
                      <a:r>
                        <a:rPr lang="en-GB" sz="1200" b="0" i="0" kern="1200" dirty="0" err="1">
                          <a:solidFill>
                            <a:schemeClr val="bg1"/>
                          </a:solidFill>
                          <a:effectLst/>
                          <a:latin typeface="+mn-lt"/>
                          <a:ea typeface="+mn-ea"/>
                          <a:cs typeface="Times New Roman" panose="02020603050405020304" pitchFamily="18" charset="0"/>
                        </a:rPr>
                        <a:t>provisiones</a:t>
                      </a:r>
                      <a:r>
                        <a:rPr lang="en-GB" sz="1200" b="0" i="0" kern="1200" dirty="0">
                          <a:solidFill>
                            <a:schemeClr val="bg1"/>
                          </a:solidFill>
                          <a:effectLst/>
                          <a:latin typeface="+mn-lt"/>
                          <a:ea typeface="+mn-ea"/>
                          <a:cs typeface="Times New Roman" panose="02020603050405020304" pitchFamily="18" charset="0"/>
                        </a:rPr>
                        <a:t> </a:t>
                      </a:r>
                      <a:r>
                        <a:rPr lang="en-GB" sz="1200" b="0" i="0" kern="1200" dirty="0" err="1">
                          <a:solidFill>
                            <a:schemeClr val="bg1"/>
                          </a:solidFill>
                          <a:effectLst/>
                          <a:latin typeface="+mn-lt"/>
                          <a:ea typeface="+mn-ea"/>
                          <a:cs typeface="Times New Roman" panose="02020603050405020304" pitchFamily="18" charset="0"/>
                        </a:rPr>
                        <a:t>legales</a:t>
                      </a:r>
                      <a:r>
                        <a:rPr lang="en-GB" sz="1200" b="0" i="0" kern="1200" dirty="0">
                          <a:solidFill>
                            <a:schemeClr val="bg1"/>
                          </a:solidFill>
                          <a:effectLst/>
                          <a:latin typeface="+mn-lt"/>
                          <a:ea typeface="+mn-ea"/>
                          <a:cs typeface="Times New Roman" panose="02020603050405020304" pitchFamily="18" charset="0"/>
                        </a:rPr>
                        <a:t>, </a:t>
                      </a:r>
                      <a:r>
                        <a:rPr lang="en-GB" sz="1200" b="0" i="0" kern="1200" dirty="0" err="1">
                          <a:solidFill>
                            <a:schemeClr val="bg1"/>
                          </a:solidFill>
                          <a:effectLst/>
                          <a:latin typeface="+mn-lt"/>
                          <a:ea typeface="+mn-ea"/>
                          <a:cs typeface="Times New Roman" panose="02020603050405020304" pitchFamily="18" charset="0"/>
                        </a:rPr>
                        <a:t>pr</a:t>
                      </a:r>
                      <a:r>
                        <a:rPr lang="es-AR" sz="1200" b="0" i="0" kern="1200" dirty="0" err="1">
                          <a:solidFill>
                            <a:schemeClr val="bg1"/>
                          </a:solidFill>
                          <a:effectLst/>
                          <a:latin typeface="+mn-lt"/>
                          <a:ea typeface="+mn-ea"/>
                          <a:cs typeface="Times New Roman" panose="02020603050405020304" pitchFamily="18" charset="0"/>
                        </a:rPr>
                        <a:t>ácticas</a:t>
                      </a:r>
                      <a:r>
                        <a:rPr lang="es-AR" sz="1200" b="0" i="0" kern="1200" dirty="0">
                          <a:solidFill>
                            <a:schemeClr val="bg1"/>
                          </a:solidFill>
                          <a:effectLst/>
                          <a:latin typeface="+mn-lt"/>
                          <a:ea typeface="+mn-ea"/>
                          <a:cs typeface="Times New Roman" panose="02020603050405020304" pitchFamily="18" charset="0"/>
                        </a:rPr>
                        <a:t> y reformas</a:t>
                      </a:r>
                      <a:r>
                        <a:rPr lang="en-GB" sz="1200" b="0" i="0" kern="1200" dirty="0">
                          <a:solidFill>
                            <a:schemeClr val="bg1"/>
                          </a:solidFill>
                          <a:effectLst/>
                          <a:latin typeface="+mn-lt"/>
                          <a:ea typeface="+mn-ea"/>
                          <a:cs typeface="Times New Roman" panose="02020603050405020304" pitchFamily="18" charset="0"/>
                        </a:rPr>
                        <a:t>). </a:t>
                      </a:r>
                      <a:endParaRPr lang="nb-NO" sz="1200" b="0" i="0" kern="12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nSpc>
                          <a:spcPct val="110000"/>
                        </a:lnSpc>
                        <a:spcAft>
                          <a:spcPts val="0"/>
                        </a:spcAft>
                      </a:pPr>
                      <a:r>
                        <a:rPr lang="en-GB" sz="1200" b="1" dirty="0">
                          <a:solidFill>
                            <a:schemeClr val="bg2"/>
                          </a:solidFill>
                          <a:effectLst/>
                          <a:latin typeface="+mn-lt"/>
                        </a:rPr>
                        <a:t>[</a:t>
                      </a:r>
                      <a:r>
                        <a:rPr lang="en-GB" sz="1200" b="1" dirty="0" err="1">
                          <a:solidFill>
                            <a:schemeClr val="bg2"/>
                          </a:solidFill>
                          <a:effectLst/>
                          <a:latin typeface="+mn-lt"/>
                        </a:rPr>
                        <a:t>Igual</a:t>
                      </a:r>
                      <a:r>
                        <a:rPr lang="en-GB" sz="1200" b="1" dirty="0">
                          <a:solidFill>
                            <a:schemeClr val="bg2"/>
                          </a:solidFill>
                          <a:effectLst/>
                          <a:latin typeface="+mn-lt"/>
                        </a:rPr>
                        <a:t> que </a:t>
                      </a:r>
                      <a:r>
                        <a:rPr lang="en-GB" sz="1200" b="1" dirty="0" err="1">
                          <a:solidFill>
                            <a:schemeClr val="bg2"/>
                          </a:solidFill>
                          <a:effectLst/>
                          <a:latin typeface="+mn-lt"/>
                        </a:rPr>
                        <a:t>fase</a:t>
                      </a:r>
                      <a:r>
                        <a:rPr lang="en-GB" sz="1200" b="1" dirty="0">
                          <a:solidFill>
                            <a:schemeClr val="bg2"/>
                          </a:solidFill>
                          <a:effectLst/>
                          <a:latin typeface="+mn-lt"/>
                        </a:rPr>
                        <a:t> 1]</a:t>
                      </a:r>
                      <a:endParaRPr lang="nb-NO" sz="1200" dirty="0">
                        <a:solidFill>
                          <a:schemeClr val="bg2"/>
                        </a:solidFill>
                        <a:effectLst/>
                        <a:latin typeface="+mn-lt"/>
                        <a:ea typeface="Times New Roman" panose="02020603050405020304" pitchFamily="18" charset="0"/>
                        <a:cs typeface="Calibri" panose="020F050202020403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622408761"/>
                  </a:ext>
                </a:extLst>
              </a:tr>
              <a:tr h="1219200">
                <a:tc>
                  <a:txBody>
                    <a:bodyPr/>
                    <a:lstStyle/>
                    <a:p>
                      <a:pPr>
                        <a:lnSpc>
                          <a:spcPct val="110000"/>
                        </a:lnSpc>
                        <a:spcAft>
                          <a:spcPts val="0"/>
                        </a:spcAft>
                      </a:pPr>
                      <a:r>
                        <a:rPr lang="en-US" sz="1200" b="1" kern="1200" dirty="0" err="1">
                          <a:solidFill>
                            <a:srgbClr val="FFFFFF"/>
                          </a:solidFill>
                          <a:effectLst/>
                          <a:latin typeface="+mn-lt"/>
                          <a:ea typeface="+mn-ea"/>
                          <a:cs typeface="+mn-cs"/>
                        </a:rPr>
                        <a:t>Requeremiento</a:t>
                      </a:r>
                      <a:r>
                        <a:rPr lang="en-US" sz="1200" b="1" kern="1200" dirty="0">
                          <a:solidFill>
                            <a:srgbClr val="FFFFFF"/>
                          </a:solidFill>
                          <a:effectLst/>
                          <a:latin typeface="+mn-lt"/>
                          <a:ea typeface="+mn-ea"/>
                          <a:cs typeface="+mn-cs"/>
                        </a:rPr>
                        <a:t> y </a:t>
                      </a:r>
                      <a:r>
                        <a:rPr lang="en-US" sz="1200" b="1" kern="1200" dirty="0" err="1">
                          <a:solidFill>
                            <a:srgbClr val="FFFFFF"/>
                          </a:solidFill>
                          <a:effectLst/>
                          <a:latin typeface="+mn-lt"/>
                          <a:ea typeface="+mn-ea"/>
                          <a:cs typeface="+mn-cs"/>
                        </a:rPr>
                        <a:t>divulgación</a:t>
                      </a:r>
                      <a:r>
                        <a:rPr lang="en-US" sz="1200" b="1" kern="1200" dirty="0">
                          <a:solidFill>
                            <a:srgbClr val="FFFFFF"/>
                          </a:solidFill>
                          <a:effectLst/>
                          <a:latin typeface="+mn-lt"/>
                          <a:ea typeface="+mn-ea"/>
                          <a:cs typeface="+mn-cs"/>
                        </a:rPr>
                        <a:t> de BR: </a:t>
                      </a:r>
                      <a:r>
                        <a:rPr lang="en-US" sz="1200" b="1" kern="1200" dirty="0" err="1">
                          <a:solidFill>
                            <a:srgbClr val="FFFFFF"/>
                          </a:solidFill>
                          <a:effectLst/>
                          <a:latin typeface="+mn-lt"/>
                          <a:ea typeface="+mn-ea"/>
                          <a:cs typeface="+mn-cs"/>
                        </a:rPr>
                        <a:t>brechas</a:t>
                      </a:r>
                      <a:r>
                        <a:rPr lang="en-US" sz="1200" b="1" kern="1200" dirty="0">
                          <a:solidFill>
                            <a:srgbClr val="FFFFFF"/>
                          </a:solidFill>
                          <a:effectLst/>
                          <a:latin typeface="+mn-lt"/>
                          <a:ea typeface="+mn-ea"/>
                          <a:cs typeface="+mn-cs"/>
                        </a:rPr>
                        <a:t> y </a:t>
                      </a:r>
                      <a:r>
                        <a:rPr lang="en-US" sz="1200" b="1" kern="1200" dirty="0" err="1">
                          <a:solidFill>
                            <a:srgbClr val="FFFFFF"/>
                          </a:solidFill>
                          <a:effectLst/>
                          <a:latin typeface="+mn-lt"/>
                          <a:ea typeface="+mn-ea"/>
                          <a:cs typeface="+mn-cs"/>
                        </a:rPr>
                        <a:t>debilidades</a:t>
                      </a:r>
                      <a:r>
                        <a:rPr lang="en-US" sz="1200" b="1" kern="1200" dirty="0">
                          <a:solidFill>
                            <a:srgbClr val="FFFFFF"/>
                          </a:solidFill>
                          <a:effectLst/>
                          <a:latin typeface="+mn-lt"/>
                          <a:ea typeface="+mn-ea"/>
                          <a:cs typeface="+mn-cs"/>
                        </a:rPr>
                        <a:t> </a:t>
                      </a:r>
                    </a:p>
                    <a:p>
                      <a:pPr>
                        <a:lnSpc>
                          <a:spcPct val="110000"/>
                        </a:lnSpc>
                        <a:spcAft>
                          <a:spcPts val="0"/>
                        </a:spcAft>
                      </a:pPr>
                      <a:r>
                        <a:rPr lang="en-US" sz="1200" b="1" kern="1200" dirty="0">
                          <a:solidFill>
                            <a:srgbClr val="FFFFFF"/>
                          </a:solidFill>
                          <a:effectLst/>
                          <a:latin typeface="+mn-lt"/>
                          <a:ea typeface="+mn-ea"/>
                          <a:cs typeface="+mn-cs"/>
                        </a:rPr>
                        <a:t>- 2.5.c</a:t>
                      </a:r>
                      <a:endParaRPr lang="nb-NO" sz="1200" b="1" kern="1200" dirty="0">
                        <a:solidFill>
                          <a:srgbClr val="FFFFFF"/>
                        </a:solidFill>
                        <a:effectLst/>
                        <a:latin typeface="+mn-lt"/>
                        <a:ea typeface="+mn-ea"/>
                        <a:cs typeface="+mn-cs"/>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b="1" i="0" kern="1200" dirty="0" err="1">
                          <a:solidFill>
                            <a:schemeClr val="bg1"/>
                          </a:solidFill>
                          <a:effectLst/>
                          <a:latin typeface="+mn-lt"/>
                          <a:ea typeface="+mn-ea"/>
                          <a:cs typeface="Times New Roman" panose="02020603050405020304" pitchFamily="18" charset="0"/>
                        </a:rPr>
                        <a:t>Requerimiento</a:t>
                      </a:r>
                      <a:r>
                        <a:rPr lang="en-GB" sz="1200" b="1" i="0" kern="1200" dirty="0">
                          <a:solidFill>
                            <a:schemeClr val="bg1"/>
                          </a:solidFill>
                          <a:effectLst/>
                          <a:latin typeface="+mn-lt"/>
                          <a:ea typeface="+mn-ea"/>
                          <a:cs typeface="Times New Roman" panose="02020603050405020304" pitchFamily="18" charset="0"/>
                        </a:rPr>
                        <a:t> de </a:t>
                      </a:r>
                      <a:r>
                        <a:rPr lang="en-GB" sz="1200" b="1" i="0" kern="1200" dirty="0" err="1">
                          <a:solidFill>
                            <a:schemeClr val="bg1"/>
                          </a:solidFill>
                          <a:effectLst/>
                          <a:latin typeface="+mn-lt"/>
                          <a:ea typeface="+mn-ea"/>
                          <a:cs typeface="Times New Roman" panose="02020603050405020304" pitchFamily="18" charset="0"/>
                        </a:rPr>
                        <a:t>informaciónn</a:t>
                      </a:r>
                      <a:r>
                        <a:rPr lang="en-GB" sz="1200" b="1" i="0" kern="1200" dirty="0">
                          <a:solidFill>
                            <a:schemeClr val="bg1"/>
                          </a:solidFill>
                          <a:effectLst/>
                          <a:latin typeface="+mn-lt"/>
                          <a:ea typeface="+mn-ea"/>
                          <a:cs typeface="Times New Roman" panose="02020603050405020304" pitchFamily="18" charset="0"/>
                        </a:rPr>
                        <a:t> </a:t>
                      </a:r>
                      <a:r>
                        <a:rPr lang="en-GB" sz="1200" b="1" i="0" kern="1200" dirty="0" err="1">
                          <a:solidFill>
                            <a:schemeClr val="bg1"/>
                          </a:solidFill>
                          <a:effectLst/>
                          <a:latin typeface="+mn-lt"/>
                          <a:ea typeface="+mn-ea"/>
                          <a:cs typeface="Times New Roman" panose="02020603050405020304" pitchFamily="18" charset="0"/>
                        </a:rPr>
                        <a:t>pública</a:t>
                      </a:r>
                      <a:r>
                        <a:rPr lang="en-GB" sz="1200" b="1" i="0" kern="1200" dirty="0">
                          <a:solidFill>
                            <a:schemeClr val="bg1"/>
                          </a:solidFill>
                          <a:effectLst/>
                          <a:latin typeface="+mn-lt"/>
                          <a:ea typeface="+mn-ea"/>
                          <a:cs typeface="Times New Roman" panose="02020603050405020304" pitchFamily="18" charset="0"/>
                        </a:rPr>
                        <a:t> </a:t>
                      </a:r>
                      <a:r>
                        <a:rPr lang="en-GB" sz="1200" b="1" i="0" kern="1200" dirty="0" err="1">
                          <a:solidFill>
                            <a:schemeClr val="bg1"/>
                          </a:solidFill>
                          <a:effectLst/>
                          <a:latin typeface="+mn-lt"/>
                          <a:ea typeface="+mn-ea"/>
                          <a:cs typeface="Times New Roman" panose="02020603050405020304" pitchFamily="18" charset="0"/>
                        </a:rPr>
                        <a:t>sobre</a:t>
                      </a:r>
                      <a:r>
                        <a:rPr lang="en-GB" sz="1200" b="1" i="0" kern="1200" dirty="0">
                          <a:solidFill>
                            <a:schemeClr val="bg1"/>
                          </a:solidFill>
                          <a:effectLst/>
                          <a:latin typeface="+mn-lt"/>
                          <a:ea typeface="+mn-ea"/>
                          <a:cs typeface="Times New Roman" panose="02020603050405020304" pitchFamily="18" charset="0"/>
                        </a:rPr>
                        <a:t> BR</a:t>
                      </a:r>
                      <a:r>
                        <a:rPr lang="en-GB" sz="1200" b="0" i="0" kern="1200" dirty="0">
                          <a:solidFill>
                            <a:schemeClr val="bg1"/>
                          </a:solidFill>
                          <a:effectLst/>
                          <a:latin typeface="+mn-lt"/>
                          <a:ea typeface="+mn-ea"/>
                          <a:cs typeface="Times New Roman" panose="02020603050405020304" pitchFamily="18" charset="0"/>
                        </a:rPr>
                        <a:t>, </a:t>
                      </a:r>
                      <a:r>
                        <a:rPr lang="en-GB" sz="1200" b="0" i="0" kern="1200" dirty="0" err="1">
                          <a:solidFill>
                            <a:schemeClr val="bg1"/>
                          </a:solidFill>
                          <a:effectLst/>
                          <a:latin typeface="+mn-lt"/>
                          <a:ea typeface="+mn-ea"/>
                          <a:cs typeface="Times New Roman" panose="02020603050405020304" pitchFamily="18" charset="0"/>
                        </a:rPr>
                        <a:t>soporte</a:t>
                      </a:r>
                      <a:r>
                        <a:rPr lang="en-GB" sz="1200" b="0" i="0" kern="1200" dirty="0">
                          <a:solidFill>
                            <a:schemeClr val="bg1"/>
                          </a:solidFill>
                          <a:effectLst/>
                          <a:latin typeface="+mn-lt"/>
                          <a:ea typeface="+mn-ea"/>
                          <a:cs typeface="Times New Roman" panose="02020603050405020304" pitchFamily="18" charset="0"/>
                        </a:rPr>
                        <a:t> del </a:t>
                      </a:r>
                      <a:r>
                        <a:rPr lang="en-GB" sz="1200" b="0" i="0" kern="1200" dirty="0" err="1">
                          <a:solidFill>
                            <a:schemeClr val="bg1"/>
                          </a:solidFill>
                          <a:effectLst/>
                          <a:latin typeface="+mn-lt"/>
                          <a:ea typeface="+mn-ea"/>
                          <a:cs typeface="Times New Roman" panose="02020603050405020304" pitchFamily="18" charset="0"/>
                        </a:rPr>
                        <a:t>marco</a:t>
                      </a:r>
                      <a:r>
                        <a:rPr lang="en-GB" sz="1200" b="0" i="0" kern="1200" dirty="0">
                          <a:solidFill>
                            <a:schemeClr val="bg1"/>
                          </a:solidFill>
                          <a:effectLst/>
                          <a:latin typeface="+mn-lt"/>
                          <a:ea typeface="+mn-ea"/>
                          <a:cs typeface="Times New Roman" panose="02020603050405020304" pitchFamily="18" charset="0"/>
                        </a:rPr>
                        <a:t> </a:t>
                      </a:r>
                      <a:r>
                        <a:rPr lang="en-GB" sz="1200" b="0" i="0" kern="1200" dirty="0" err="1">
                          <a:solidFill>
                            <a:schemeClr val="bg1"/>
                          </a:solidFill>
                          <a:effectLst/>
                          <a:latin typeface="+mn-lt"/>
                          <a:ea typeface="+mn-ea"/>
                          <a:cs typeface="Times New Roman" panose="02020603050405020304" pitchFamily="18" charset="0"/>
                        </a:rPr>
                        <a:t>normativo</a:t>
                      </a:r>
                      <a:r>
                        <a:rPr lang="en-GB" sz="1200" b="0" i="0" kern="1200" dirty="0">
                          <a:solidFill>
                            <a:schemeClr val="bg1"/>
                          </a:solidFill>
                          <a:effectLst/>
                          <a:latin typeface="+mn-lt"/>
                          <a:ea typeface="+mn-ea"/>
                          <a:cs typeface="Times New Roman" panose="02020603050405020304" pitchFamily="18" charset="0"/>
                        </a:rPr>
                        <a:t>, y </a:t>
                      </a:r>
                      <a:r>
                        <a:rPr lang="en-GB" sz="1200" b="0" i="0" kern="1200" dirty="0" err="1">
                          <a:solidFill>
                            <a:schemeClr val="bg1"/>
                          </a:solidFill>
                          <a:effectLst/>
                          <a:latin typeface="+mn-lt"/>
                          <a:ea typeface="+mn-ea"/>
                          <a:cs typeface="Times New Roman" panose="02020603050405020304" pitchFamily="18" charset="0"/>
                        </a:rPr>
                        <a:t>divulgación</a:t>
                      </a:r>
                      <a:r>
                        <a:rPr lang="en-GB" sz="1200" b="0" i="0" kern="1200" dirty="0">
                          <a:solidFill>
                            <a:schemeClr val="bg1"/>
                          </a:solidFill>
                          <a:effectLst/>
                          <a:latin typeface="+mn-lt"/>
                          <a:ea typeface="+mn-ea"/>
                          <a:cs typeface="Times New Roman" panose="02020603050405020304" pitchFamily="18" charset="0"/>
                        </a:rPr>
                        <a:t> por </a:t>
                      </a:r>
                      <a:r>
                        <a:rPr lang="en-GB" sz="1200" b="0" i="0" kern="1200" dirty="0" err="1">
                          <a:solidFill>
                            <a:schemeClr val="bg1"/>
                          </a:solidFill>
                          <a:effectLst/>
                          <a:latin typeface="+mn-lt"/>
                          <a:ea typeface="+mn-ea"/>
                          <a:cs typeface="Times New Roman" panose="02020603050405020304" pitchFamily="18" charset="0"/>
                        </a:rPr>
                        <a:t>parte</a:t>
                      </a:r>
                      <a:r>
                        <a:rPr lang="en-GB" sz="1200" b="0" i="0" kern="1200" dirty="0">
                          <a:solidFill>
                            <a:schemeClr val="bg1"/>
                          </a:solidFill>
                          <a:effectLst/>
                          <a:latin typeface="+mn-lt"/>
                          <a:ea typeface="+mn-ea"/>
                          <a:cs typeface="Times New Roman" panose="02020603050405020304" pitchFamily="18" charset="0"/>
                        </a:rPr>
                        <a:t> de (</a:t>
                      </a:r>
                      <a:r>
                        <a:rPr lang="en-GB" sz="1200" b="0" i="0" kern="1200" dirty="0" err="1">
                          <a:solidFill>
                            <a:schemeClr val="bg1"/>
                          </a:solidFill>
                          <a:effectLst/>
                          <a:latin typeface="+mn-lt"/>
                          <a:ea typeface="+mn-ea"/>
                          <a:cs typeface="Times New Roman" panose="02020603050405020304" pitchFamily="18" charset="0"/>
                        </a:rPr>
                        <a:t>algunas</a:t>
                      </a:r>
                      <a:r>
                        <a:rPr lang="en-GB" sz="1200" b="0" i="0" kern="1200" dirty="0">
                          <a:solidFill>
                            <a:schemeClr val="bg1"/>
                          </a:solidFill>
                          <a:effectLst/>
                          <a:latin typeface="+mn-lt"/>
                          <a:ea typeface="+mn-ea"/>
                          <a:cs typeface="Times New Roman" panose="02020603050405020304" pitchFamily="18" charset="0"/>
                        </a:rPr>
                        <a:t>) </a:t>
                      </a:r>
                      <a:r>
                        <a:rPr lang="en-GB" sz="1200" b="0" i="0" kern="1200" dirty="0" err="1">
                          <a:solidFill>
                            <a:schemeClr val="bg1"/>
                          </a:solidFill>
                          <a:effectLst/>
                          <a:latin typeface="+mn-lt"/>
                          <a:ea typeface="+mn-ea"/>
                          <a:cs typeface="Times New Roman" panose="02020603050405020304" pitchFamily="18" charset="0"/>
                        </a:rPr>
                        <a:t>compañías</a:t>
                      </a:r>
                      <a:r>
                        <a:rPr lang="en-GB" sz="1200" b="0" i="0" kern="1200" dirty="0">
                          <a:solidFill>
                            <a:schemeClr val="bg1"/>
                          </a:solidFill>
                          <a:effectLst/>
                          <a:latin typeface="+mn-lt"/>
                          <a:ea typeface="+mn-ea"/>
                          <a:cs typeface="Times New Roman" panose="02020603050405020304" pitchFamily="18" charset="0"/>
                        </a:rPr>
                        <a:t>. </a:t>
                      </a:r>
                      <a:r>
                        <a:rPr lang="es-ES" sz="1200" b="1" i="0" kern="1200" dirty="0">
                          <a:solidFill>
                            <a:schemeClr val="bg1"/>
                          </a:solidFill>
                          <a:effectLst/>
                          <a:latin typeface="+mn-lt"/>
                          <a:ea typeface="+mn-ea"/>
                          <a:cs typeface="Times New Roman" panose="02020603050405020304" pitchFamily="18" charset="0"/>
                        </a:rPr>
                        <a:t>Análisis del GMP respecto de las brechas y debilidades  </a:t>
                      </a:r>
                      <a:r>
                        <a:rPr lang="es-ES" sz="1200" b="0" i="0" kern="1200" dirty="0">
                          <a:solidFill>
                            <a:schemeClr val="bg1"/>
                          </a:solidFill>
                          <a:effectLst/>
                          <a:latin typeface="+mn-lt"/>
                          <a:ea typeface="+mn-ea"/>
                          <a:cs typeface="Times New Roman" panose="02020603050405020304" pitchFamily="18" charset="0"/>
                        </a:rPr>
                        <a:t>en la divulgación</a:t>
                      </a:r>
                      <a:r>
                        <a:rPr lang="en-GB" sz="1200" b="0" i="0" kern="1200" dirty="0">
                          <a:solidFill>
                            <a:schemeClr val="bg1"/>
                          </a:solidFill>
                          <a:effectLst/>
                          <a:latin typeface="+mn-lt"/>
                          <a:ea typeface="+mn-ea"/>
                          <a:cs typeface="Times New Roman" panose="02020603050405020304" pitchFamily="18" charset="0"/>
                        </a:rPr>
                        <a:t>; planes para </a:t>
                      </a:r>
                      <a:r>
                        <a:rPr lang="en-GB" sz="1200" b="0" i="0" kern="1200" dirty="0" err="1">
                          <a:solidFill>
                            <a:schemeClr val="bg1"/>
                          </a:solidFill>
                          <a:effectLst/>
                          <a:latin typeface="+mn-lt"/>
                          <a:ea typeface="+mn-ea"/>
                          <a:cs typeface="Times New Roman" panose="02020603050405020304" pitchFamily="18" charset="0"/>
                        </a:rPr>
                        <a:t>superar</a:t>
                      </a:r>
                      <a:r>
                        <a:rPr lang="en-GB" sz="1200" b="0" i="0" kern="1200" dirty="0">
                          <a:solidFill>
                            <a:schemeClr val="bg1"/>
                          </a:solidFill>
                          <a:effectLst/>
                          <a:latin typeface="+mn-lt"/>
                          <a:ea typeface="+mn-ea"/>
                          <a:cs typeface="Times New Roman" panose="02020603050405020304" pitchFamily="18" charset="0"/>
                        </a:rPr>
                        <a:t> los </a:t>
                      </a:r>
                      <a:r>
                        <a:rPr lang="en-GB" sz="1200" b="0" i="0" kern="1200" dirty="0" err="1">
                          <a:solidFill>
                            <a:schemeClr val="bg1"/>
                          </a:solidFill>
                          <a:effectLst/>
                          <a:latin typeface="+mn-lt"/>
                          <a:ea typeface="+mn-ea"/>
                          <a:cs typeface="Times New Roman" panose="02020603050405020304" pitchFamily="18" charset="0"/>
                        </a:rPr>
                        <a:t>desafíos</a:t>
                      </a:r>
                      <a:r>
                        <a:rPr lang="en-GB" sz="1200" b="0" i="0" kern="1200" dirty="0">
                          <a:solidFill>
                            <a:schemeClr val="bg1"/>
                          </a:solidFill>
                          <a:effectLst/>
                          <a:latin typeface="+mn-lt"/>
                          <a:ea typeface="+mn-ea"/>
                          <a:cs typeface="Times New Roman" panose="02020603050405020304" pitchFamily="18" charset="0"/>
                        </a:rPr>
                        <a:t>.</a:t>
                      </a:r>
                      <a:endParaRPr lang="nb-NO" sz="1200" b="0" i="0" kern="1200" dirty="0">
                        <a:solidFill>
                          <a:schemeClr val="bg1"/>
                        </a:solidFill>
                        <a:effectLst/>
                        <a:latin typeface="+mn-lt"/>
                        <a:ea typeface="+mn-ea"/>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en-GB" sz="1200" b="1" i="0" kern="1200" dirty="0" err="1">
                          <a:solidFill>
                            <a:schemeClr val="bg1"/>
                          </a:solidFill>
                          <a:effectLst/>
                          <a:latin typeface="+mn-lt"/>
                          <a:ea typeface="+mn-ea"/>
                          <a:cs typeface="Times New Roman" panose="02020603050405020304" pitchFamily="18" charset="0"/>
                        </a:rPr>
                        <a:t>Divulgación</a:t>
                      </a:r>
                      <a:r>
                        <a:rPr lang="en-GB" sz="1200" b="1" i="0" kern="1200" dirty="0">
                          <a:solidFill>
                            <a:schemeClr val="bg1"/>
                          </a:solidFill>
                          <a:effectLst/>
                          <a:latin typeface="+mn-lt"/>
                          <a:ea typeface="+mn-ea"/>
                          <a:cs typeface="Times New Roman" panose="02020603050405020304" pitchFamily="18" charset="0"/>
                        </a:rPr>
                        <a:t> de BR por </a:t>
                      </a:r>
                      <a:r>
                        <a:rPr lang="en-GB" sz="1200" b="1" i="0" kern="1200" dirty="0" err="1">
                          <a:solidFill>
                            <a:schemeClr val="bg1"/>
                          </a:solidFill>
                          <a:effectLst/>
                          <a:latin typeface="+mn-lt"/>
                          <a:ea typeface="+mn-ea"/>
                          <a:cs typeface="Times New Roman" panose="02020603050405020304" pitchFamily="18" charset="0"/>
                        </a:rPr>
                        <a:t>todas</a:t>
                      </a:r>
                      <a:r>
                        <a:rPr lang="en-GB" sz="1200" b="1" i="0" kern="1200" dirty="0">
                          <a:solidFill>
                            <a:schemeClr val="bg1"/>
                          </a:solidFill>
                          <a:effectLst/>
                          <a:latin typeface="+mn-lt"/>
                          <a:ea typeface="+mn-ea"/>
                          <a:cs typeface="Times New Roman" panose="02020603050405020304" pitchFamily="18" charset="0"/>
                        </a:rPr>
                        <a:t> las </a:t>
                      </a:r>
                      <a:r>
                        <a:rPr lang="en-GB" sz="1200" b="1" i="0" kern="1200" dirty="0" err="1">
                          <a:solidFill>
                            <a:schemeClr val="bg1"/>
                          </a:solidFill>
                          <a:effectLst/>
                          <a:latin typeface="+mn-lt"/>
                          <a:ea typeface="+mn-ea"/>
                          <a:cs typeface="Times New Roman" panose="02020603050405020304" pitchFamily="18" charset="0"/>
                        </a:rPr>
                        <a:t>compañías</a:t>
                      </a:r>
                      <a:r>
                        <a:rPr lang="en-GB" sz="1200" b="1" i="0" kern="1200" dirty="0">
                          <a:solidFill>
                            <a:schemeClr val="bg1"/>
                          </a:solidFill>
                          <a:effectLst/>
                          <a:latin typeface="+mn-lt"/>
                          <a:ea typeface="+mn-ea"/>
                          <a:cs typeface="Times New Roman" panose="02020603050405020304" pitchFamily="18" charset="0"/>
                        </a:rPr>
                        <a:t> </a:t>
                      </a:r>
                      <a:r>
                        <a:rPr lang="en-GB" sz="1200" b="0" i="0" kern="1200" dirty="0">
                          <a:solidFill>
                            <a:schemeClr val="bg1"/>
                          </a:solidFill>
                          <a:effectLst/>
                          <a:latin typeface="+mn-lt"/>
                          <a:ea typeface="+mn-ea"/>
                          <a:cs typeface="Times New Roman" panose="02020603050405020304" pitchFamily="18" charset="0"/>
                        </a:rPr>
                        <a:t>(</a:t>
                      </a:r>
                      <a:r>
                        <a:rPr lang="en-GB" sz="1200" b="0" i="0" kern="1200" dirty="0" err="1">
                          <a:solidFill>
                            <a:schemeClr val="bg1"/>
                          </a:solidFill>
                          <a:effectLst/>
                          <a:latin typeface="+mn-lt"/>
                          <a:ea typeface="+mn-ea"/>
                          <a:cs typeface="Times New Roman" panose="02020603050405020304" pitchFamily="18" charset="0"/>
                        </a:rPr>
                        <a:t>identidad</a:t>
                      </a:r>
                      <a:r>
                        <a:rPr lang="en-GB" sz="1200" b="0" i="0" kern="1200" dirty="0">
                          <a:solidFill>
                            <a:schemeClr val="bg1"/>
                          </a:solidFill>
                          <a:effectLst/>
                          <a:latin typeface="+mn-lt"/>
                          <a:ea typeface="+mn-ea"/>
                          <a:cs typeface="Times New Roman" panose="02020603050405020304" pitchFamily="18" charset="0"/>
                        </a:rPr>
                        <a:t>, </a:t>
                      </a:r>
                      <a:r>
                        <a:rPr lang="en-GB" sz="1200" b="0" i="0" kern="1200" dirty="0" err="1">
                          <a:solidFill>
                            <a:schemeClr val="bg1"/>
                          </a:solidFill>
                          <a:effectLst/>
                          <a:latin typeface="+mn-lt"/>
                          <a:ea typeface="+mn-ea"/>
                          <a:cs typeface="Times New Roman" panose="02020603050405020304" pitchFamily="18" charset="0"/>
                        </a:rPr>
                        <a:t>nivel</a:t>
                      </a:r>
                      <a:r>
                        <a:rPr lang="en-GB" sz="1200" b="0" i="0" kern="1200" dirty="0">
                          <a:solidFill>
                            <a:schemeClr val="bg1"/>
                          </a:solidFill>
                          <a:effectLst/>
                          <a:latin typeface="+mn-lt"/>
                          <a:ea typeface="+mn-ea"/>
                          <a:cs typeface="Times New Roman" panose="02020603050405020304" pitchFamily="18" charset="0"/>
                        </a:rPr>
                        <a:t> de </a:t>
                      </a:r>
                      <a:r>
                        <a:rPr lang="en-GB" sz="1200" b="0" i="0" kern="1200" dirty="0" err="1">
                          <a:solidFill>
                            <a:schemeClr val="bg1"/>
                          </a:solidFill>
                          <a:effectLst/>
                          <a:latin typeface="+mn-lt"/>
                          <a:ea typeface="+mn-ea"/>
                          <a:cs typeface="Times New Roman" panose="02020603050405020304" pitchFamily="18" charset="0"/>
                        </a:rPr>
                        <a:t>titularidad</a:t>
                      </a:r>
                      <a:r>
                        <a:rPr lang="en-GB" sz="1200" b="0" i="0" kern="1200" dirty="0">
                          <a:solidFill>
                            <a:schemeClr val="bg1"/>
                          </a:solidFill>
                          <a:effectLst/>
                          <a:latin typeface="+mn-lt"/>
                          <a:ea typeface="+mn-ea"/>
                          <a:cs typeface="Times New Roman" panose="02020603050405020304" pitchFamily="18" charset="0"/>
                        </a:rPr>
                        <a:t> y </a:t>
                      </a:r>
                      <a:r>
                        <a:rPr lang="en-GB" sz="1200" b="0" i="0" kern="1200" dirty="0" err="1">
                          <a:solidFill>
                            <a:schemeClr val="bg1"/>
                          </a:solidFill>
                          <a:effectLst/>
                          <a:latin typeface="+mn-lt"/>
                          <a:ea typeface="+mn-ea"/>
                          <a:cs typeface="Times New Roman" panose="02020603050405020304" pitchFamily="18" charset="0"/>
                        </a:rPr>
                        <a:t>detalles</a:t>
                      </a:r>
                      <a:r>
                        <a:rPr lang="en-GB" sz="1200" b="0" i="0" kern="1200" dirty="0">
                          <a:solidFill>
                            <a:schemeClr val="bg1"/>
                          </a:solidFill>
                          <a:effectLst/>
                          <a:latin typeface="+mn-lt"/>
                          <a:ea typeface="+mn-ea"/>
                          <a:cs typeface="Times New Roman" panose="02020603050405020304" pitchFamily="18" charset="0"/>
                        </a:rPr>
                        <a:t> </a:t>
                      </a:r>
                      <a:r>
                        <a:rPr lang="en-GB" sz="1200" b="0" i="0" kern="1200" dirty="0" err="1">
                          <a:solidFill>
                            <a:schemeClr val="bg1"/>
                          </a:solidFill>
                          <a:effectLst/>
                          <a:latin typeface="+mn-lt"/>
                          <a:ea typeface="+mn-ea"/>
                          <a:cs typeface="Times New Roman" panose="02020603050405020304" pitchFamily="18" charset="0"/>
                        </a:rPr>
                        <a:t>sobre</a:t>
                      </a:r>
                      <a:r>
                        <a:rPr lang="en-GB" sz="1200" b="0" i="0" kern="1200" dirty="0">
                          <a:solidFill>
                            <a:schemeClr val="bg1"/>
                          </a:solidFill>
                          <a:effectLst/>
                          <a:latin typeface="+mn-lt"/>
                          <a:ea typeface="+mn-ea"/>
                          <a:cs typeface="Times New Roman" panose="02020603050405020304" pitchFamily="18" charset="0"/>
                        </a:rPr>
                        <a:t> </a:t>
                      </a:r>
                      <a:r>
                        <a:rPr lang="en-GB" sz="1200" b="0" i="0" kern="1200" dirty="0" err="1">
                          <a:solidFill>
                            <a:schemeClr val="bg1"/>
                          </a:solidFill>
                          <a:effectLst/>
                          <a:latin typeface="+mn-lt"/>
                          <a:ea typeface="+mn-ea"/>
                          <a:cs typeface="Times New Roman" panose="02020603050405020304" pitchFamily="18" charset="0"/>
                        </a:rPr>
                        <a:t>cómo</a:t>
                      </a:r>
                      <a:r>
                        <a:rPr lang="en-GB" sz="1200" b="0" i="0" kern="1200" dirty="0">
                          <a:solidFill>
                            <a:schemeClr val="bg1"/>
                          </a:solidFill>
                          <a:effectLst/>
                          <a:latin typeface="+mn-lt"/>
                          <a:ea typeface="+mn-ea"/>
                          <a:cs typeface="Times New Roman" panose="02020603050405020304" pitchFamily="18" charset="0"/>
                        </a:rPr>
                        <a:t> se </a:t>
                      </a:r>
                      <a:r>
                        <a:rPr lang="en-GB" sz="1200" b="0" i="0" kern="1200" dirty="0" err="1">
                          <a:solidFill>
                            <a:schemeClr val="bg1"/>
                          </a:solidFill>
                          <a:effectLst/>
                          <a:latin typeface="+mn-lt"/>
                          <a:ea typeface="+mn-ea"/>
                          <a:cs typeface="Times New Roman" panose="02020603050405020304" pitchFamily="18" charset="0"/>
                        </a:rPr>
                        <a:t>ejerce</a:t>
                      </a:r>
                      <a:r>
                        <a:rPr lang="en-GB" sz="1200" b="0" i="0" kern="1200" dirty="0">
                          <a:solidFill>
                            <a:schemeClr val="bg1"/>
                          </a:solidFill>
                          <a:effectLst/>
                          <a:latin typeface="+mn-lt"/>
                          <a:ea typeface="+mn-ea"/>
                          <a:cs typeface="Times New Roman" panose="02020603050405020304" pitchFamily="18" charset="0"/>
                        </a:rPr>
                        <a:t> </a:t>
                      </a:r>
                      <a:r>
                        <a:rPr lang="en-GB" sz="1200" b="0" i="0" kern="1200" dirty="0" err="1">
                          <a:solidFill>
                            <a:schemeClr val="bg1"/>
                          </a:solidFill>
                          <a:effectLst/>
                          <a:latin typeface="+mn-lt"/>
                          <a:ea typeface="+mn-ea"/>
                          <a:cs typeface="Times New Roman" panose="02020603050405020304" pitchFamily="18" charset="0"/>
                        </a:rPr>
                        <a:t>titularidad</a:t>
                      </a:r>
                      <a:r>
                        <a:rPr lang="en-GB" sz="1200" b="0" i="0" kern="1200" dirty="0">
                          <a:solidFill>
                            <a:schemeClr val="bg1"/>
                          </a:solidFill>
                          <a:effectLst/>
                          <a:latin typeface="+mn-lt"/>
                          <a:ea typeface="+mn-ea"/>
                          <a:cs typeface="Times New Roman" panose="02020603050405020304" pitchFamily="18" charset="0"/>
                        </a:rPr>
                        <a:t>/control). </a:t>
                      </a:r>
                      <a:r>
                        <a:rPr lang="es-ES" sz="1200" b="1" i="0" kern="1200" dirty="0">
                          <a:solidFill>
                            <a:schemeClr val="bg1"/>
                          </a:solidFill>
                          <a:effectLst/>
                          <a:latin typeface="+mn-lt"/>
                          <a:ea typeface="+mn-ea"/>
                          <a:cs typeface="Times New Roman" panose="02020603050405020304" pitchFamily="18" charset="0"/>
                        </a:rPr>
                        <a:t>Análisis del GMP respecto de las brechas y debilidades  </a:t>
                      </a:r>
                      <a:r>
                        <a:rPr lang="es-ES" sz="1200" b="0" i="0" kern="1200" dirty="0">
                          <a:solidFill>
                            <a:schemeClr val="bg1"/>
                          </a:solidFill>
                          <a:effectLst/>
                          <a:latin typeface="+mn-lt"/>
                          <a:ea typeface="+mn-ea"/>
                          <a:cs typeface="Times New Roman" panose="02020603050405020304" pitchFamily="18" charset="0"/>
                        </a:rPr>
                        <a:t>en la divulgación</a:t>
                      </a:r>
                      <a:r>
                        <a:rPr kumimoji="0" lang="en-GB" sz="1200" b="0" i="0" u="none" strike="noStrike" kern="1200" cap="none" spc="0" normalizeH="0" baseline="0" noProof="0" dirty="0">
                          <a:ln>
                            <a:noFill/>
                          </a:ln>
                          <a:solidFill>
                            <a:srgbClr val="165B89"/>
                          </a:solidFill>
                          <a:effectLst/>
                          <a:uLnTx/>
                          <a:uFillTx/>
                          <a:latin typeface="+mn-lt"/>
                          <a:ea typeface="+mn-ea"/>
                          <a:cs typeface="Times New Roman" panose="02020603050405020304" pitchFamily="18" charset="0"/>
                        </a:rPr>
                        <a:t>; </a:t>
                      </a:r>
                      <a:r>
                        <a:rPr kumimoji="0" lang="en-GB" sz="1200" b="1" i="0" u="none" strike="noStrike" kern="1200" cap="none" spc="0" normalizeH="0" baseline="0" noProof="0" dirty="0" err="1">
                          <a:ln>
                            <a:noFill/>
                          </a:ln>
                          <a:solidFill>
                            <a:srgbClr val="165B89"/>
                          </a:solidFill>
                          <a:effectLst/>
                          <a:uLnTx/>
                          <a:uFillTx/>
                          <a:latin typeface="+mn-lt"/>
                          <a:ea typeface="+mn-ea"/>
                          <a:cs typeface="Times New Roman" panose="02020603050405020304" pitchFamily="18" charset="0"/>
                        </a:rPr>
                        <a:t>identificación</a:t>
                      </a:r>
                      <a:r>
                        <a:rPr kumimoji="0" lang="en-GB" sz="1200" b="1" i="0" u="none" strike="noStrike" kern="1200" cap="none" spc="0" normalizeH="0" baseline="0" noProof="0" dirty="0">
                          <a:ln>
                            <a:noFill/>
                          </a:ln>
                          <a:solidFill>
                            <a:srgbClr val="165B89"/>
                          </a:solidFill>
                          <a:effectLst/>
                          <a:uLnTx/>
                          <a:uFillTx/>
                          <a:latin typeface="+mn-lt"/>
                          <a:ea typeface="+mn-ea"/>
                          <a:cs typeface="Times New Roman" panose="02020603050405020304" pitchFamily="18" charset="0"/>
                        </a:rPr>
                        <a:t> de </a:t>
                      </a:r>
                      <a:r>
                        <a:rPr kumimoji="0" lang="en-GB" sz="1200" b="1" i="0" u="none" strike="noStrike" kern="1200" cap="none" spc="0" normalizeH="0" baseline="0" noProof="0" dirty="0" err="1">
                          <a:ln>
                            <a:noFill/>
                          </a:ln>
                          <a:solidFill>
                            <a:srgbClr val="165B89"/>
                          </a:solidFill>
                          <a:effectLst/>
                          <a:uLnTx/>
                          <a:uFillTx/>
                          <a:latin typeface="+mn-lt"/>
                          <a:ea typeface="+mn-ea"/>
                          <a:cs typeface="Times New Roman" panose="02020603050405020304" pitchFamily="18" charset="0"/>
                        </a:rPr>
                        <a:t>incumplidores</a:t>
                      </a:r>
                      <a:r>
                        <a:rPr kumimoji="0" lang="en-GB" sz="1200" b="0" i="0" u="none" strike="noStrike" kern="1200" cap="none" spc="0" normalizeH="0" baseline="0" noProof="0" dirty="0">
                          <a:ln>
                            <a:noFill/>
                          </a:ln>
                          <a:solidFill>
                            <a:srgbClr val="165B89"/>
                          </a:solidFill>
                          <a:effectLst/>
                          <a:uLnTx/>
                          <a:uFillTx/>
                          <a:latin typeface="+mn-lt"/>
                          <a:ea typeface="+mn-ea"/>
                          <a:cs typeface="Times New Roman" panose="02020603050405020304" pitchFamily="18" charset="0"/>
                        </a:rPr>
                        <a:t>; </a:t>
                      </a:r>
                      <a:r>
                        <a:rPr lang="en-GB" sz="1200" b="0" i="0" kern="1200" dirty="0">
                          <a:solidFill>
                            <a:schemeClr val="bg1"/>
                          </a:solidFill>
                          <a:effectLst/>
                          <a:latin typeface="+mn-lt"/>
                          <a:ea typeface="+mn-ea"/>
                          <a:cs typeface="Times New Roman" panose="02020603050405020304" pitchFamily="18" charset="0"/>
                        </a:rPr>
                        <a:t>planes para </a:t>
                      </a:r>
                      <a:r>
                        <a:rPr lang="en-GB" sz="1200" b="0" i="0" kern="1200" dirty="0" err="1">
                          <a:solidFill>
                            <a:schemeClr val="bg1"/>
                          </a:solidFill>
                          <a:effectLst/>
                          <a:latin typeface="+mn-lt"/>
                          <a:ea typeface="+mn-ea"/>
                          <a:cs typeface="Times New Roman" panose="02020603050405020304" pitchFamily="18" charset="0"/>
                        </a:rPr>
                        <a:t>superar</a:t>
                      </a:r>
                      <a:r>
                        <a:rPr lang="en-GB" sz="1200" b="0" i="0" kern="1200" dirty="0">
                          <a:solidFill>
                            <a:schemeClr val="bg1"/>
                          </a:solidFill>
                          <a:effectLst/>
                          <a:latin typeface="+mn-lt"/>
                          <a:ea typeface="+mn-ea"/>
                          <a:cs typeface="Times New Roman" panose="02020603050405020304" pitchFamily="18" charset="0"/>
                        </a:rPr>
                        <a:t> los </a:t>
                      </a:r>
                      <a:r>
                        <a:rPr lang="en-GB" sz="1200" b="0" i="0" kern="1200" dirty="0" err="1">
                          <a:solidFill>
                            <a:schemeClr val="bg1"/>
                          </a:solidFill>
                          <a:effectLst/>
                          <a:latin typeface="+mn-lt"/>
                          <a:ea typeface="+mn-ea"/>
                          <a:cs typeface="Times New Roman" panose="02020603050405020304" pitchFamily="18" charset="0"/>
                        </a:rPr>
                        <a:t>desafíos</a:t>
                      </a:r>
                      <a:r>
                        <a:rPr lang="en-GB" sz="1200" b="0" i="0" kern="1200" dirty="0">
                          <a:solidFill>
                            <a:schemeClr val="bg1"/>
                          </a:solidFill>
                          <a:effectLst/>
                          <a:latin typeface="+mn-lt"/>
                          <a:ea typeface="+mn-ea"/>
                          <a:cs typeface="Times New Roman" panose="02020603050405020304" pitchFamily="18" charset="0"/>
                        </a:rPr>
                        <a:t> y </a:t>
                      </a:r>
                      <a:r>
                        <a:rPr lang="en-GB" sz="1200" b="0" i="0" kern="1200" dirty="0" err="1">
                          <a:solidFill>
                            <a:schemeClr val="bg1"/>
                          </a:solidFill>
                          <a:effectLst/>
                          <a:latin typeface="+mn-lt"/>
                          <a:ea typeface="+mn-ea"/>
                          <a:cs typeface="Times New Roman" panose="02020603050405020304" pitchFamily="18" charset="0"/>
                        </a:rPr>
                        <a:t>fortalecer</a:t>
                      </a:r>
                      <a:r>
                        <a:rPr lang="en-GB" sz="1200" b="0" i="0" kern="1200" dirty="0">
                          <a:solidFill>
                            <a:schemeClr val="bg1"/>
                          </a:solidFill>
                          <a:effectLst/>
                          <a:latin typeface="+mn-lt"/>
                          <a:ea typeface="+mn-ea"/>
                          <a:cs typeface="Times New Roman" panose="02020603050405020304" pitchFamily="18" charset="0"/>
                        </a:rPr>
                        <a:t> el </a:t>
                      </a:r>
                      <a:r>
                        <a:rPr lang="en-GB" sz="1200" b="0" i="0" kern="1200" dirty="0" err="1">
                          <a:solidFill>
                            <a:schemeClr val="bg1"/>
                          </a:solidFill>
                          <a:effectLst/>
                          <a:latin typeface="+mn-lt"/>
                          <a:ea typeface="+mn-ea"/>
                          <a:cs typeface="Times New Roman" panose="02020603050405020304" pitchFamily="18" charset="0"/>
                        </a:rPr>
                        <a:t>sistema</a:t>
                      </a:r>
                      <a:r>
                        <a:rPr lang="en-GB" sz="1200" b="0" i="0" kern="1200" dirty="0">
                          <a:solidFill>
                            <a:schemeClr val="bg1"/>
                          </a:solidFill>
                          <a:effectLst/>
                          <a:latin typeface="+mn-lt"/>
                          <a:ea typeface="+mn-ea"/>
                          <a:cs typeface="Times New Roman" panose="02020603050405020304" pitchFamily="18" charset="0"/>
                        </a:rPr>
                        <a:t> de </a:t>
                      </a:r>
                      <a:r>
                        <a:rPr lang="en-GB" sz="1200" b="0" i="0" kern="1200" dirty="0" err="1">
                          <a:solidFill>
                            <a:schemeClr val="bg1"/>
                          </a:solidFill>
                          <a:effectLst/>
                          <a:latin typeface="+mn-lt"/>
                          <a:ea typeface="+mn-ea"/>
                          <a:cs typeface="Times New Roman" panose="02020603050405020304" pitchFamily="18" charset="0"/>
                        </a:rPr>
                        <a:t>divulgación</a:t>
                      </a:r>
                      <a:r>
                        <a:rPr lang="en-GB" sz="1200" b="0" i="0" kern="1200" dirty="0">
                          <a:solidFill>
                            <a:schemeClr val="bg1"/>
                          </a:solidFill>
                          <a:effectLst/>
                          <a:latin typeface="+mn-lt"/>
                          <a:ea typeface="+mn-ea"/>
                          <a:cs typeface="Times New Roman" panose="02020603050405020304" pitchFamily="18" charset="0"/>
                        </a:rPr>
                        <a:t>. </a:t>
                      </a:r>
                      <a:endParaRPr lang="nb-NO" sz="1200" kern="1200" dirty="0">
                        <a:solidFill>
                          <a:schemeClr val="dk1"/>
                        </a:solidFill>
                        <a:effectLst/>
                        <a:latin typeface="+mn-lt"/>
                        <a:ea typeface="+mn-ea"/>
                        <a:cs typeface="+mn-cs"/>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1473321659"/>
                  </a:ext>
                </a:extLst>
              </a:tr>
              <a:tr h="694944">
                <a:tc>
                  <a:txBody>
                    <a:bodyPr/>
                    <a:lstStyle/>
                    <a:p>
                      <a:pPr>
                        <a:lnSpc>
                          <a:spcPct val="110000"/>
                        </a:lnSpc>
                        <a:spcAft>
                          <a:spcPts val="0"/>
                        </a:spcAft>
                      </a:pPr>
                      <a:r>
                        <a:rPr lang="en-US" sz="1200" b="1" kern="1200" dirty="0" err="1">
                          <a:solidFill>
                            <a:srgbClr val="FFFFFF"/>
                          </a:solidFill>
                          <a:effectLst/>
                          <a:latin typeface="+mn-lt"/>
                          <a:ea typeface="+mn-ea"/>
                          <a:cs typeface="+mn-cs"/>
                        </a:rPr>
                        <a:t>Información</a:t>
                      </a:r>
                      <a:r>
                        <a:rPr lang="en-US" sz="1200" b="1" kern="1200" dirty="0">
                          <a:solidFill>
                            <a:srgbClr val="FFFFFF"/>
                          </a:solidFill>
                          <a:effectLst/>
                          <a:latin typeface="+mn-lt"/>
                          <a:ea typeface="+mn-ea"/>
                          <a:cs typeface="+mn-cs"/>
                        </a:rPr>
                        <a:t> </a:t>
                      </a:r>
                      <a:r>
                        <a:rPr lang="en-US" sz="1200" b="1" kern="1200" dirty="0" err="1">
                          <a:solidFill>
                            <a:srgbClr val="FFFFFF"/>
                          </a:solidFill>
                          <a:effectLst/>
                          <a:latin typeface="+mn-lt"/>
                          <a:ea typeface="+mn-ea"/>
                          <a:cs typeface="+mn-cs"/>
                        </a:rPr>
                        <a:t>sobre</a:t>
                      </a:r>
                      <a:r>
                        <a:rPr lang="en-US" sz="1200" b="1" kern="1200" dirty="0">
                          <a:solidFill>
                            <a:srgbClr val="FFFFFF"/>
                          </a:solidFill>
                          <a:effectLst/>
                          <a:latin typeface="+mn-lt"/>
                          <a:ea typeface="+mn-ea"/>
                          <a:cs typeface="+mn-cs"/>
                        </a:rPr>
                        <a:t> la </a:t>
                      </a:r>
                      <a:r>
                        <a:rPr lang="en-US" sz="1200" b="1" kern="1200" dirty="0" err="1">
                          <a:solidFill>
                            <a:srgbClr val="FFFFFF"/>
                          </a:solidFill>
                          <a:effectLst/>
                          <a:latin typeface="+mn-lt"/>
                          <a:ea typeface="+mn-ea"/>
                          <a:cs typeface="+mn-cs"/>
                        </a:rPr>
                        <a:t>identidad</a:t>
                      </a:r>
                      <a:r>
                        <a:rPr lang="en-US" sz="1200" b="1" kern="1200" dirty="0">
                          <a:solidFill>
                            <a:srgbClr val="FFFFFF"/>
                          </a:solidFill>
                          <a:effectLst/>
                          <a:latin typeface="+mn-lt"/>
                          <a:ea typeface="+mn-ea"/>
                          <a:cs typeface="+mn-cs"/>
                        </a:rPr>
                        <a:t> de BR - 2.5.d</a:t>
                      </a:r>
                      <a:endParaRPr lang="nb-NO" sz="1200" b="1" kern="1200" dirty="0">
                        <a:solidFill>
                          <a:srgbClr val="FFFFFF"/>
                        </a:solidFill>
                        <a:effectLst/>
                        <a:latin typeface="+mn-lt"/>
                        <a:ea typeface="+mn-ea"/>
                        <a:cs typeface="+mn-cs"/>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0000"/>
                        </a:lnSpc>
                        <a:spcAft>
                          <a:spcPts val="0"/>
                        </a:spcAft>
                      </a:pPr>
                      <a:r>
                        <a:rPr lang="en-GB" sz="1200" b="0" i="0" kern="1200" dirty="0" err="1">
                          <a:solidFill>
                            <a:schemeClr val="bg1"/>
                          </a:solidFill>
                          <a:effectLst/>
                          <a:latin typeface="+mn-lt"/>
                          <a:ea typeface="+mn-ea"/>
                          <a:cs typeface="Times New Roman" panose="02020603050405020304" pitchFamily="18" charset="0"/>
                        </a:rPr>
                        <a:t>Inclusión</a:t>
                      </a:r>
                      <a:r>
                        <a:rPr lang="en-GB" sz="1200" b="0" i="0" kern="1200" dirty="0">
                          <a:solidFill>
                            <a:schemeClr val="bg1"/>
                          </a:solidFill>
                          <a:effectLst/>
                          <a:latin typeface="+mn-lt"/>
                          <a:ea typeface="+mn-ea"/>
                          <a:cs typeface="Times New Roman" panose="02020603050405020304" pitchFamily="18" charset="0"/>
                        </a:rPr>
                        <a:t> de </a:t>
                      </a:r>
                      <a:r>
                        <a:rPr lang="en-GB" sz="1200" b="1" i="0" kern="1200" dirty="0" err="1">
                          <a:solidFill>
                            <a:schemeClr val="bg1"/>
                          </a:solidFill>
                          <a:effectLst/>
                          <a:latin typeface="+mn-lt"/>
                          <a:ea typeface="+mn-ea"/>
                          <a:cs typeface="Times New Roman" panose="02020603050405020304" pitchFamily="18" charset="0"/>
                        </a:rPr>
                        <a:t>datos</a:t>
                      </a:r>
                      <a:r>
                        <a:rPr lang="en-GB" sz="1200" b="1" i="0" kern="1200" dirty="0">
                          <a:solidFill>
                            <a:schemeClr val="bg1"/>
                          </a:solidFill>
                          <a:effectLst/>
                          <a:latin typeface="+mn-lt"/>
                          <a:ea typeface="+mn-ea"/>
                          <a:cs typeface="Times New Roman" panose="02020603050405020304" pitchFamily="18" charset="0"/>
                        </a:rPr>
                        <a:t> de </a:t>
                      </a:r>
                      <a:r>
                        <a:rPr lang="en-GB" sz="1200" b="1" i="0" kern="1200" dirty="0" err="1">
                          <a:solidFill>
                            <a:schemeClr val="bg1"/>
                          </a:solidFill>
                          <a:effectLst/>
                          <a:latin typeface="+mn-lt"/>
                          <a:ea typeface="+mn-ea"/>
                          <a:cs typeface="Times New Roman" panose="02020603050405020304" pitchFamily="18" charset="0"/>
                        </a:rPr>
                        <a:t>identificación</a:t>
                      </a:r>
                      <a:r>
                        <a:rPr lang="en-GB" sz="1200" b="1" i="0" kern="1200" dirty="0">
                          <a:solidFill>
                            <a:schemeClr val="bg1"/>
                          </a:solidFill>
                          <a:effectLst/>
                          <a:latin typeface="+mn-lt"/>
                          <a:ea typeface="+mn-ea"/>
                          <a:cs typeface="Times New Roman" panose="02020603050405020304" pitchFamily="18" charset="0"/>
                        </a:rPr>
                        <a:t> </a:t>
                      </a:r>
                      <a:r>
                        <a:rPr lang="en-GB" sz="1200" b="0" i="0" kern="1200" dirty="0" err="1">
                          <a:solidFill>
                            <a:schemeClr val="bg1"/>
                          </a:solidFill>
                          <a:effectLst/>
                          <a:latin typeface="+mn-lt"/>
                          <a:ea typeface="+mn-ea"/>
                          <a:cs typeface="Times New Roman" panose="02020603050405020304" pitchFamily="18" charset="0"/>
                        </a:rPr>
                        <a:t>en</a:t>
                      </a:r>
                      <a:r>
                        <a:rPr lang="en-GB" sz="1200" b="0" i="0" kern="1200" dirty="0">
                          <a:solidFill>
                            <a:schemeClr val="bg1"/>
                          </a:solidFill>
                          <a:effectLst/>
                          <a:latin typeface="+mn-lt"/>
                          <a:ea typeface="+mn-ea"/>
                          <a:cs typeface="Times New Roman" panose="02020603050405020304" pitchFamily="18" charset="0"/>
                        </a:rPr>
                        <a:t> la </a:t>
                      </a:r>
                      <a:r>
                        <a:rPr lang="en-GB" sz="1200" b="1" i="0" kern="1200" dirty="0" err="1">
                          <a:solidFill>
                            <a:schemeClr val="bg1"/>
                          </a:solidFill>
                          <a:effectLst/>
                          <a:latin typeface="+mn-lt"/>
                          <a:ea typeface="+mn-ea"/>
                          <a:cs typeface="Times New Roman" panose="02020603050405020304" pitchFamily="18" charset="0"/>
                        </a:rPr>
                        <a:t>información</a:t>
                      </a:r>
                      <a:r>
                        <a:rPr lang="en-GB" sz="1200" b="1" i="0" kern="1200" dirty="0">
                          <a:solidFill>
                            <a:schemeClr val="bg1"/>
                          </a:solidFill>
                          <a:effectLst/>
                          <a:latin typeface="+mn-lt"/>
                          <a:ea typeface="+mn-ea"/>
                          <a:cs typeface="Times New Roman" panose="02020603050405020304" pitchFamily="18" charset="0"/>
                        </a:rPr>
                        <a:t> </a:t>
                      </a:r>
                      <a:r>
                        <a:rPr lang="en-GB" sz="1200" b="1" i="0" kern="1200" dirty="0" err="1">
                          <a:solidFill>
                            <a:schemeClr val="bg1"/>
                          </a:solidFill>
                          <a:effectLst/>
                          <a:latin typeface="+mn-lt"/>
                          <a:ea typeface="+mn-ea"/>
                          <a:cs typeface="Times New Roman" panose="02020603050405020304" pitchFamily="18" charset="0"/>
                        </a:rPr>
                        <a:t>requerida</a:t>
                      </a:r>
                      <a:r>
                        <a:rPr lang="en-GB" sz="1200" b="1" i="0" kern="1200" dirty="0">
                          <a:solidFill>
                            <a:schemeClr val="bg1"/>
                          </a:solidFill>
                          <a:effectLst/>
                          <a:latin typeface="+mn-lt"/>
                          <a:ea typeface="+mn-ea"/>
                          <a:cs typeface="Times New Roman" panose="02020603050405020304" pitchFamily="18" charset="0"/>
                        </a:rPr>
                        <a:t> </a:t>
                      </a:r>
                      <a:r>
                        <a:rPr lang="en-GB" sz="1200" b="0" i="0" kern="1200" dirty="0">
                          <a:solidFill>
                            <a:schemeClr val="bg1"/>
                          </a:solidFill>
                          <a:effectLst/>
                          <a:latin typeface="+mn-lt"/>
                          <a:ea typeface="+mn-ea"/>
                          <a:cs typeface="Times New Roman" panose="02020603050405020304" pitchFamily="18" charset="0"/>
                        </a:rPr>
                        <a:t>(</a:t>
                      </a:r>
                      <a:r>
                        <a:rPr lang="en-GB" sz="1200" b="0" i="0" kern="1200" dirty="0" err="1">
                          <a:solidFill>
                            <a:schemeClr val="bg1"/>
                          </a:solidFill>
                          <a:effectLst/>
                          <a:latin typeface="+mn-lt"/>
                          <a:ea typeface="+mn-ea"/>
                          <a:cs typeface="Times New Roman" panose="02020603050405020304" pitchFamily="18" charset="0"/>
                        </a:rPr>
                        <a:t>nacionalidad</a:t>
                      </a:r>
                      <a:r>
                        <a:rPr lang="en-GB" sz="1200" b="0" i="0" kern="1200" dirty="0">
                          <a:solidFill>
                            <a:schemeClr val="bg1"/>
                          </a:solidFill>
                          <a:effectLst/>
                          <a:latin typeface="+mn-lt"/>
                          <a:ea typeface="+mn-ea"/>
                          <a:cs typeface="Times New Roman" panose="02020603050405020304" pitchFamily="18" charset="0"/>
                        </a:rPr>
                        <a:t>, </a:t>
                      </a:r>
                      <a:r>
                        <a:rPr lang="en-GB" sz="1200" b="0" i="0" kern="1200" dirty="0" err="1">
                          <a:solidFill>
                            <a:schemeClr val="bg1"/>
                          </a:solidFill>
                          <a:effectLst/>
                          <a:latin typeface="+mn-lt"/>
                          <a:ea typeface="+mn-ea"/>
                          <a:cs typeface="Times New Roman" panose="02020603050405020304" pitchFamily="18" charset="0"/>
                        </a:rPr>
                        <a:t>país</a:t>
                      </a:r>
                      <a:r>
                        <a:rPr lang="en-GB" sz="1200" b="0" i="0" kern="1200" dirty="0">
                          <a:solidFill>
                            <a:schemeClr val="bg1"/>
                          </a:solidFill>
                          <a:effectLst/>
                          <a:latin typeface="+mn-lt"/>
                          <a:ea typeface="+mn-ea"/>
                          <a:cs typeface="Times New Roman" panose="02020603050405020304" pitchFamily="18" charset="0"/>
                        </a:rPr>
                        <a:t> de residencia, </a:t>
                      </a:r>
                      <a:r>
                        <a:rPr lang="en-GB" sz="1200" b="0" i="0" kern="1200" dirty="0" err="1">
                          <a:solidFill>
                            <a:schemeClr val="bg1"/>
                          </a:solidFill>
                          <a:effectLst/>
                          <a:latin typeface="+mn-lt"/>
                          <a:ea typeface="+mn-ea"/>
                          <a:cs typeface="Times New Roman" panose="02020603050405020304" pitchFamily="18" charset="0"/>
                        </a:rPr>
                        <a:t>identificación</a:t>
                      </a:r>
                      <a:r>
                        <a:rPr lang="en-GB" sz="1200" b="0" i="0" kern="1200" dirty="0">
                          <a:solidFill>
                            <a:schemeClr val="bg1"/>
                          </a:solidFill>
                          <a:effectLst/>
                          <a:latin typeface="+mn-lt"/>
                          <a:ea typeface="+mn-ea"/>
                          <a:cs typeface="Times New Roman" panose="02020603050405020304" pitchFamily="18" charset="0"/>
                        </a:rPr>
                        <a:t> de PEPs).</a:t>
                      </a:r>
                      <a:endParaRPr lang="nb-NO" sz="1200" b="0" i="0" kern="1200" dirty="0">
                        <a:solidFill>
                          <a:schemeClr val="bg1"/>
                        </a:solidFill>
                        <a:effectLst/>
                        <a:latin typeface="+mn-lt"/>
                        <a:ea typeface="+mn-ea"/>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nSpc>
                          <a:spcPct val="110000"/>
                        </a:lnSpc>
                        <a:spcAft>
                          <a:spcPts val="0"/>
                        </a:spcAft>
                      </a:pPr>
                      <a:r>
                        <a:rPr lang="en-GB" sz="1200" b="0" i="0" kern="1200" dirty="0" err="1">
                          <a:solidFill>
                            <a:schemeClr val="bg1"/>
                          </a:solidFill>
                          <a:effectLst/>
                          <a:latin typeface="+mn-lt"/>
                          <a:ea typeface="+mn-ea"/>
                          <a:cs typeface="Times New Roman" panose="02020603050405020304" pitchFamily="18" charset="0"/>
                        </a:rPr>
                        <a:t>Inclusión</a:t>
                      </a:r>
                      <a:r>
                        <a:rPr lang="en-GB" sz="1200" b="0" i="0" kern="1200" dirty="0">
                          <a:solidFill>
                            <a:schemeClr val="bg1"/>
                          </a:solidFill>
                          <a:effectLst/>
                          <a:latin typeface="+mn-lt"/>
                          <a:ea typeface="+mn-ea"/>
                          <a:cs typeface="Times New Roman" panose="02020603050405020304" pitchFamily="18" charset="0"/>
                        </a:rPr>
                        <a:t> de </a:t>
                      </a:r>
                      <a:r>
                        <a:rPr lang="en-GB" sz="1200" b="1" i="0" kern="1200" dirty="0" err="1">
                          <a:solidFill>
                            <a:schemeClr val="bg1"/>
                          </a:solidFill>
                          <a:effectLst/>
                          <a:latin typeface="+mn-lt"/>
                          <a:ea typeface="+mn-ea"/>
                          <a:cs typeface="Times New Roman" panose="02020603050405020304" pitchFamily="18" charset="0"/>
                        </a:rPr>
                        <a:t>datos</a:t>
                      </a:r>
                      <a:r>
                        <a:rPr lang="en-GB" sz="1200" b="1" i="0" kern="1200" dirty="0">
                          <a:solidFill>
                            <a:schemeClr val="bg1"/>
                          </a:solidFill>
                          <a:effectLst/>
                          <a:latin typeface="+mn-lt"/>
                          <a:ea typeface="+mn-ea"/>
                          <a:cs typeface="Times New Roman" panose="02020603050405020304" pitchFamily="18" charset="0"/>
                        </a:rPr>
                        <a:t> de </a:t>
                      </a:r>
                      <a:r>
                        <a:rPr lang="en-GB" sz="1200" b="1" i="0" kern="1200" dirty="0" err="1">
                          <a:solidFill>
                            <a:schemeClr val="bg1"/>
                          </a:solidFill>
                          <a:effectLst/>
                          <a:latin typeface="+mn-lt"/>
                          <a:ea typeface="+mn-ea"/>
                          <a:cs typeface="Times New Roman" panose="02020603050405020304" pitchFamily="18" charset="0"/>
                        </a:rPr>
                        <a:t>identificación</a:t>
                      </a:r>
                      <a:r>
                        <a:rPr lang="en-GB" sz="1200" b="1" i="0" kern="1200" dirty="0">
                          <a:solidFill>
                            <a:schemeClr val="bg1"/>
                          </a:solidFill>
                          <a:effectLst/>
                          <a:latin typeface="+mn-lt"/>
                          <a:ea typeface="+mn-ea"/>
                          <a:cs typeface="Times New Roman" panose="02020603050405020304" pitchFamily="18" charset="0"/>
                        </a:rPr>
                        <a:t> </a:t>
                      </a:r>
                      <a:r>
                        <a:rPr lang="en-GB" sz="1200" b="0" i="0" kern="1200" dirty="0" err="1">
                          <a:solidFill>
                            <a:schemeClr val="bg1"/>
                          </a:solidFill>
                          <a:effectLst/>
                          <a:latin typeface="+mn-lt"/>
                          <a:ea typeface="+mn-ea"/>
                          <a:cs typeface="Times New Roman" panose="02020603050405020304" pitchFamily="18" charset="0"/>
                        </a:rPr>
                        <a:t>en</a:t>
                      </a:r>
                      <a:r>
                        <a:rPr lang="en-GB" sz="1200" b="0" i="0" kern="1200" dirty="0">
                          <a:solidFill>
                            <a:schemeClr val="bg1"/>
                          </a:solidFill>
                          <a:effectLst/>
                          <a:latin typeface="+mn-lt"/>
                          <a:ea typeface="+mn-ea"/>
                          <a:cs typeface="Times New Roman" panose="02020603050405020304" pitchFamily="18" charset="0"/>
                        </a:rPr>
                        <a:t> la </a:t>
                      </a:r>
                      <a:r>
                        <a:rPr lang="en-GB" sz="1200" b="1" i="0" kern="1200" dirty="0" err="1">
                          <a:solidFill>
                            <a:schemeClr val="bg1"/>
                          </a:solidFill>
                          <a:effectLst/>
                          <a:latin typeface="+mn-lt"/>
                          <a:ea typeface="+mn-ea"/>
                          <a:cs typeface="Times New Roman" panose="02020603050405020304" pitchFamily="18" charset="0"/>
                        </a:rPr>
                        <a:t>información</a:t>
                      </a:r>
                      <a:r>
                        <a:rPr lang="en-GB" sz="1200" b="1" i="0" kern="1200" dirty="0">
                          <a:solidFill>
                            <a:schemeClr val="bg1"/>
                          </a:solidFill>
                          <a:effectLst/>
                          <a:latin typeface="+mn-lt"/>
                          <a:ea typeface="+mn-ea"/>
                          <a:cs typeface="Times New Roman" panose="02020603050405020304" pitchFamily="18" charset="0"/>
                        </a:rPr>
                        <a:t> </a:t>
                      </a:r>
                      <a:r>
                        <a:rPr lang="en-GB" sz="1200" b="1" i="0" kern="1200" dirty="0" err="1">
                          <a:solidFill>
                            <a:schemeClr val="bg1"/>
                          </a:solidFill>
                          <a:effectLst/>
                          <a:latin typeface="+mn-lt"/>
                          <a:ea typeface="+mn-ea"/>
                          <a:cs typeface="Times New Roman" panose="02020603050405020304" pitchFamily="18" charset="0"/>
                        </a:rPr>
                        <a:t>divulgada</a:t>
                      </a:r>
                      <a:r>
                        <a:rPr lang="en-GB" sz="1200" b="1" i="0" kern="1200" dirty="0">
                          <a:solidFill>
                            <a:schemeClr val="bg1"/>
                          </a:solidFill>
                          <a:effectLst/>
                          <a:latin typeface="+mn-lt"/>
                          <a:ea typeface="+mn-ea"/>
                          <a:cs typeface="Times New Roman" panose="02020603050405020304" pitchFamily="18" charset="0"/>
                        </a:rPr>
                        <a:t> </a:t>
                      </a:r>
                      <a:r>
                        <a:rPr lang="en-GB" sz="1200" b="0" i="0" kern="1200" dirty="0">
                          <a:solidFill>
                            <a:schemeClr val="bg1"/>
                          </a:solidFill>
                          <a:effectLst/>
                          <a:latin typeface="+mn-lt"/>
                          <a:ea typeface="+mn-ea"/>
                          <a:cs typeface="Times New Roman" panose="02020603050405020304" pitchFamily="18" charset="0"/>
                        </a:rPr>
                        <a:t>(</a:t>
                      </a:r>
                      <a:r>
                        <a:rPr lang="en-GB" sz="1200" b="0" i="0" kern="1200" dirty="0" err="1">
                          <a:solidFill>
                            <a:schemeClr val="bg1"/>
                          </a:solidFill>
                          <a:effectLst/>
                          <a:latin typeface="+mn-lt"/>
                          <a:ea typeface="+mn-ea"/>
                          <a:cs typeface="Times New Roman" panose="02020603050405020304" pitchFamily="18" charset="0"/>
                        </a:rPr>
                        <a:t>nacionalidad</a:t>
                      </a:r>
                      <a:r>
                        <a:rPr lang="en-GB" sz="1200" b="0" i="0" kern="1200" dirty="0">
                          <a:solidFill>
                            <a:schemeClr val="bg1"/>
                          </a:solidFill>
                          <a:effectLst/>
                          <a:latin typeface="+mn-lt"/>
                          <a:ea typeface="+mn-ea"/>
                          <a:cs typeface="Times New Roman" panose="02020603050405020304" pitchFamily="18" charset="0"/>
                        </a:rPr>
                        <a:t>, </a:t>
                      </a:r>
                      <a:r>
                        <a:rPr lang="en-GB" sz="1200" b="0" i="0" kern="1200" dirty="0" err="1">
                          <a:solidFill>
                            <a:schemeClr val="bg1"/>
                          </a:solidFill>
                          <a:effectLst/>
                          <a:latin typeface="+mn-lt"/>
                          <a:ea typeface="+mn-ea"/>
                          <a:cs typeface="Times New Roman" panose="02020603050405020304" pitchFamily="18" charset="0"/>
                        </a:rPr>
                        <a:t>país</a:t>
                      </a:r>
                      <a:r>
                        <a:rPr lang="en-GB" sz="1200" b="0" i="0" kern="1200" dirty="0">
                          <a:solidFill>
                            <a:schemeClr val="bg1"/>
                          </a:solidFill>
                          <a:effectLst/>
                          <a:latin typeface="+mn-lt"/>
                          <a:ea typeface="+mn-ea"/>
                          <a:cs typeface="Times New Roman" panose="02020603050405020304" pitchFamily="18" charset="0"/>
                        </a:rPr>
                        <a:t> de residencia, </a:t>
                      </a:r>
                      <a:r>
                        <a:rPr lang="en-GB" sz="1200" b="0" i="0" kern="1200" dirty="0" err="1">
                          <a:solidFill>
                            <a:schemeClr val="bg1"/>
                          </a:solidFill>
                          <a:effectLst/>
                          <a:latin typeface="+mn-lt"/>
                          <a:ea typeface="+mn-ea"/>
                          <a:cs typeface="Times New Roman" panose="02020603050405020304" pitchFamily="18" charset="0"/>
                        </a:rPr>
                        <a:t>identificación</a:t>
                      </a:r>
                      <a:r>
                        <a:rPr lang="en-GB" sz="1200" b="0" i="0" kern="1200" dirty="0">
                          <a:solidFill>
                            <a:schemeClr val="bg1"/>
                          </a:solidFill>
                          <a:effectLst/>
                          <a:latin typeface="+mn-lt"/>
                          <a:ea typeface="+mn-ea"/>
                          <a:cs typeface="Times New Roman" panose="02020603050405020304" pitchFamily="18" charset="0"/>
                        </a:rPr>
                        <a:t> de PEPs).</a:t>
                      </a:r>
                      <a:endParaRPr lang="nb-NO" sz="1200" b="0" i="0" kern="1200" dirty="0">
                        <a:solidFill>
                          <a:schemeClr val="bg1"/>
                        </a:solidFill>
                        <a:effectLst/>
                        <a:latin typeface="+mn-lt"/>
                        <a:ea typeface="+mn-ea"/>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1098742097"/>
                  </a:ext>
                </a:extLst>
              </a:tr>
              <a:tr h="660459">
                <a:tc>
                  <a:txBody>
                    <a:bodyPr/>
                    <a:lstStyle/>
                    <a:p>
                      <a:pPr>
                        <a:lnSpc>
                          <a:spcPct val="110000"/>
                        </a:lnSpc>
                        <a:spcAft>
                          <a:spcPts val="0"/>
                        </a:spcAft>
                      </a:pPr>
                      <a:r>
                        <a:rPr lang="en-GB" sz="1200" b="1" kern="1200" dirty="0" err="1">
                          <a:solidFill>
                            <a:srgbClr val="FFFFFF"/>
                          </a:solidFill>
                          <a:effectLst/>
                          <a:latin typeface="+mn-lt"/>
                          <a:ea typeface="+mn-ea"/>
                          <a:cs typeface="+mn-cs"/>
                        </a:rPr>
                        <a:t>Garantías</a:t>
                      </a:r>
                      <a:r>
                        <a:rPr lang="en-GB" sz="1200" b="1" kern="1200" dirty="0">
                          <a:solidFill>
                            <a:srgbClr val="FFFFFF"/>
                          </a:solidFill>
                          <a:effectLst/>
                          <a:latin typeface="+mn-lt"/>
                          <a:ea typeface="+mn-ea"/>
                          <a:cs typeface="+mn-cs"/>
                        </a:rPr>
                        <a:t> </a:t>
                      </a:r>
                      <a:r>
                        <a:rPr lang="en-GB" sz="1200" b="1" kern="1200" dirty="0" err="1">
                          <a:solidFill>
                            <a:srgbClr val="FFFFFF"/>
                          </a:solidFill>
                          <a:effectLst/>
                          <a:latin typeface="+mn-lt"/>
                          <a:ea typeface="+mn-ea"/>
                          <a:cs typeface="+mn-cs"/>
                        </a:rPr>
                        <a:t>sobre</a:t>
                      </a:r>
                      <a:r>
                        <a:rPr lang="en-GB" sz="1200" b="1" kern="1200" dirty="0">
                          <a:solidFill>
                            <a:srgbClr val="FFFFFF"/>
                          </a:solidFill>
                          <a:effectLst/>
                          <a:latin typeface="+mn-lt"/>
                          <a:ea typeface="+mn-ea"/>
                          <a:cs typeface="+mn-cs"/>
                        </a:rPr>
                        <a:t> la </a:t>
                      </a:r>
                      <a:r>
                        <a:rPr lang="en-GB" sz="1200" b="1" kern="1200" dirty="0" err="1">
                          <a:solidFill>
                            <a:srgbClr val="FFFFFF"/>
                          </a:solidFill>
                          <a:effectLst/>
                          <a:latin typeface="+mn-lt"/>
                          <a:ea typeface="+mn-ea"/>
                          <a:cs typeface="+mn-cs"/>
                        </a:rPr>
                        <a:t>precisión</a:t>
                      </a:r>
                      <a:r>
                        <a:rPr lang="en-GB" sz="1200" b="1" kern="1200" dirty="0">
                          <a:solidFill>
                            <a:srgbClr val="FFFFFF"/>
                          </a:solidFill>
                          <a:effectLst/>
                          <a:latin typeface="+mn-lt"/>
                          <a:ea typeface="+mn-ea"/>
                          <a:cs typeface="+mn-cs"/>
                        </a:rPr>
                        <a:t> de la </a:t>
                      </a:r>
                      <a:r>
                        <a:rPr lang="en-GB" sz="1200" b="1" kern="1200" dirty="0" err="1">
                          <a:solidFill>
                            <a:srgbClr val="FFFFFF"/>
                          </a:solidFill>
                          <a:effectLst/>
                          <a:latin typeface="+mn-lt"/>
                          <a:ea typeface="+mn-ea"/>
                          <a:cs typeface="+mn-cs"/>
                        </a:rPr>
                        <a:t>información</a:t>
                      </a:r>
                      <a:r>
                        <a:rPr lang="en-GB" sz="1200" b="1" kern="1200" dirty="0">
                          <a:solidFill>
                            <a:srgbClr val="FFFFFF"/>
                          </a:solidFill>
                          <a:effectLst/>
                          <a:latin typeface="+mn-lt"/>
                          <a:ea typeface="+mn-ea"/>
                          <a:cs typeface="+mn-cs"/>
                        </a:rPr>
                        <a:t> - 2.5.e</a:t>
                      </a:r>
                      <a:endParaRPr lang="nb-NO" sz="1200" b="1" kern="1200" dirty="0">
                        <a:solidFill>
                          <a:srgbClr val="FFFFFF"/>
                        </a:solidFill>
                        <a:effectLst/>
                        <a:latin typeface="+mn-lt"/>
                        <a:ea typeface="+mn-ea"/>
                        <a:cs typeface="+mn-cs"/>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0000"/>
                        </a:lnSpc>
                        <a:spcAft>
                          <a:spcPts val="0"/>
                        </a:spcAft>
                      </a:pPr>
                      <a:r>
                        <a:rPr lang="en-GB" sz="1200" b="1" i="0" kern="1200" dirty="0" err="1">
                          <a:solidFill>
                            <a:schemeClr val="bg1"/>
                          </a:solidFill>
                          <a:effectLst/>
                          <a:latin typeface="+mn-lt"/>
                          <a:ea typeface="+mn-ea"/>
                          <a:cs typeface="Times New Roman" panose="02020603050405020304" pitchFamily="18" charset="0"/>
                        </a:rPr>
                        <a:t>Determinación</a:t>
                      </a:r>
                      <a:r>
                        <a:rPr lang="en-GB" sz="1200" b="1" i="0" kern="1200" dirty="0">
                          <a:solidFill>
                            <a:schemeClr val="bg1"/>
                          </a:solidFill>
                          <a:effectLst/>
                          <a:latin typeface="+mn-lt"/>
                          <a:ea typeface="+mn-ea"/>
                          <a:cs typeface="Times New Roman" panose="02020603050405020304" pitchFamily="18" charset="0"/>
                        </a:rPr>
                        <a:t> de un </a:t>
                      </a:r>
                      <a:r>
                        <a:rPr lang="en-GB" sz="1200" b="1" i="0" kern="1200" dirty="0" err="1">
                          <a:solidFill>
                            <a:schemeClr val="bg1"/>
                          </a:solidFill>
                          <a:effectLst/>
                          <a:latin typeface="+mn-lt"/>
                          <a:ea typeface="+mn-ea"/>
                          <a:cs typeface="Times New Roman" panose="02020603050405020304" pitchFamily="18" charset="0"/>
                        </a:rPr>
                        <a:t>enfoque</a:t>
                      </a:r>
                      <a:r>
                        <a:rPr lang="en-GB" sz="1200" b="1" i="0" kern="1200" dirty="0">
                          <a:solidFill>
                            <a:schemeClr val="bg1"/>
                          </a:solidFill>
                          <a:effectLst/>
                          <a:latin typeface="+mn-lt"/>
                          <a:ea typeface="+mn-ea"/>
                          <a:cs typeface="Times New Roman" panose="02020603050405020304" pitchFamily="18" charset="0"/>
                        </a:rPr>
                        <a:t> por </a:t>
                      </a:r>
                      <a:r>
                        <a:rPr lang="en-GB" sz="1200" b="1" i="0" kern="1200" dirty="0" err="1">
                          <a:solidFill>
                            <a:schemeClr val="bg1"/>
                          </a:solidFill>
                          <a:effectLst/>
                          <a:latin typeface="+mn-lt"/>
                          <a:ea typeface="+mn-ea"/>
                          <a:cs typeface="Times New Roman" panose="02020603050405020304" pitchFamily="18" charset="0"/>
                        </a:rPr>
                        <a:t>parte</a:t>
                      </a:r>
                      <a:r>
                        <a:rPr lang="en-GB" sz="1200" b="1" i="0" kern="1200" dirty="0">
                          <a:solidFill>
                            <a:schemeClr val="bg1"/>
                          </a:solidFill>
                          <a:effectLst/>
                          <a:latin typeface="+mn-lt"/>
                          <a:ea typeface="+mn-ea"/>
                          <a:cs typeface="Times New Roman" panose="02020603050405020304" pitchFamily="18" charset="0"/>
                        </a:rPr>
                        <a:t> del </a:t>
                      </a:r>
                      <a:r>
                        <a:rPr lang="en-GB" sz="1200" b="1" i="0" kern="1200" dirty="0" err="1">
                          <a:solidFill>
                            <a:schemeClr val="bg1"/>
                          </a:solidFill>
                          <a:effectLst/>
                          <a:latin typeface="+mn-lt"/>
                          <a:ea typeface="+mn-ea"/>
                          <a:cs typeface="Times New Roman" panose="02020603050405020304" pitchFamily="18" charset="0"/>
                        </a:rPr>
                        <a:t>gobierno</a:t>
                      </a:r>
                      <a:r>
                        <a:rPr lang="en-GB" sz="1200" b="1" i="0" kern="1200" dirty="0">
                          <a:solidFill>
                            <a:schemeClr val="bg1"/>
                          </a:solidFill>
                          <a:effectLst/>
                          <a:latin typeface="+mn-lt"/>
                          <a:ea typeface="+mn-ea"/>
                          <a:cs typeface="Times New Roman" panose="02020603050405020304" pitchFamily="18" charset="0"/>
                        </a:rPr>
                        <a:t>/GMP </a:t>
                      </a:r>
                      <a:r>
                        <a:rPr lang="es-ES" sz="1200" b="0" i="0" kern="1200" dirty="0">
                          <a:solidFill>
                            <a:schemeClr val="bg1"/>
                          </a:solidFill>
                          <a:effectLst/>
                          <a:latin typeface="+mn-lt"/>
                          <a:ea typeface="+mn-ea"/>
                          <a:cs typeface="Times New Roman" panose="02020603050405020304" pitchFamily="18" charset="0"/>
                        </a:rPr>
                        <a:t>para que las </a:t>
                      </a:r>
                      <a:r>
                        <a:rPr lang="es-ES" sz="1200" b="1" i="0" kern="1200" dirty="0">
                          <a:solidFill>
                            <a:schemeClr val="bg1"/>
                          </a:solidFill>
                          <a:effectLst/>
                          <a:latin typeface="+mn-lt"/>
                          <a:ea typeface="+mn-ea"/>
                          <a:cs typeface="Times New Roman" panose="02020603050405020304" pitchFamily="18" charset="0"/>
                        </a:rPr>
                        <a:t>compañías aseguren la precisión de la información sobre los BR.</a:t>
                      </a:r>
                      <a:r>
                        <a:rPr lang="es-ES" sz="1200" b="0" i="0" kern="1200" dirty="0">
                          <a:solidFill>
                            <a:schemeClr val="bg1"/>
                          </a:solidFill>
                          <a:effectLst/>
                          <a:latin typeface="+mn-lt"/>
                          <a:ea typeface="+mn-ea"/>
                          <a:cs typeface="Times New Roman" panose="02020603050405020304" pitchFamily="18" charset="0"/>
                        </a:rPr>
                        <a:t> </a:t>
                      </a:r>
                      <a:endParaRPr lang="nb-NO" sz="1200" b="0" i="0" kern="1200" dirty="0">
                        <a:solidFill>
                          <a:schemeClr val="bg1"/>
                        </a:solidFill>
                        <a:effectLst/>
                        <a:latin typeface="+mn-lt"/>
                        <a:ea typeface="+mn-ea"/>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nSpc>
                          <a:spcPct val="110000"/>
                        </a:lnSpc>
                        <a:spcAft>
                          <a:spcPts val="0"/>
                        </a:spcAft>
                      </a:pPr>
                      <a:r>
                        <a:rPr lang="en-GB" sz="1200" b="1" i="0" kern="1200" dirty="0" err="1">
                          <a:solidFill>
                            <a:schemeClr val="bg1"/>
                          </a:solidFill>
                          <a:effectLst/>
                          <a:latin typeface="+mn-lt"/>
                          <a:ea typeface="+mn-ea"/>
                          <a:cs typeface="Times New Roman" panose="02020603050405020304" pitchFamily="18" charset="0"/>
                        </a:rPr>
                        <a:t>Cumplimiento</a:t>
                      </a:r>
                      <a:r>
                        <a:rPr lang="en-GB" sz="1200" b="1" i="0" kern="1200" dirty="0">
                          <a:solidFill>
                            <a:schemeClr val="bg1"/>
                          </a:solidFill>
                          <a:effectLst/>
                          <a:latin typeface="+mn-lt"/>
                          <a:ea typeface="+mn-ea"/>
                          <a:cs typeface="Times New Roman" panose="02020603050405020304" pitchFamily="18" charset="0"/>
                        </a:rPr>
                        <a:t> por </a:t>
                      </a:r>
                      <a:r>
                        <a:rPr lang="en-GB" sz="1200" b="1" i="0" kern="1200" dirty="0" err="1">
                          <a:solidFill>
                            <a:schemeClr val="bg1"/>
                          </a:solidFill>
                          <a:effectLst/>
                          <a:latin typeface="+mn-lt"/>
                          <a:ea typeface="+mn-ea"/>
                          <a:cs typeface="Times New Roman" panose="02020603050405020304" pitchFamily="18" charset="0"/>
                        </a:rPr>
                        <a:t>parte</a:t>
                      </a:r>
                      <a:r>
                        <a:rPr lang="en-GB" sz="1200" b="1" i="0" kern="1200" dirty="0">
                          <a:solidFill>
                            <a:schemeClr val="bg1"/>
                          </a:solidFill>
                          <a:effectLst/>
                          <a:latin typeface="+mn-lt"/>
                          <a:ea typeface="+mn-ea"/>
                          <a:cs typeface="Times New Roman" panose="02020603050405020304" pitchFamily="18" charset="0"/>
                        </a:rPr>
                        <a:t> de las </a:t>
                      </a:r>
                      <a:r>
                        <a:rPr lang="en-GB" sz="1200" b="1" i="0" kern="1200" dirty="0" err="1">
                          <a:solidFill>
                            <a:schemeClr val="bg1"/>
                          </a:solidFill>
                          <a:effectLst/>
                          <a:latin typeface="+mn-lt"/>
                          <a:ea typeface="+mn-ea"/>
                          <a:cs typeface="Times New Roman" panose="02020603050405020304" pitchFamily="18" charset="0"/>
                        </a:rPr>
                        <a:t>compañías</a:t>
                      </a:r>
                      <a:r>
                        <a:rPr lang="en-GB" sz="1200" b="1" i="0" kern="1200" dirty="0">
                          <a:solidFill>
                            <a:schemeClr val="bg1"/>
                          </a:solidFill>
                          <a:effectLst/>
                          <a:latin typeface="+mn-lt"/>
                          <a:ea typeface="+mn-ea"/>
                          <a:cs typeface="Times New Roman" panose="02020603050405020304" pitchFamily="18" charset="0"/>
                        </a:rPr>
                        <a:t> </a:t>
                      </a:r>
                      <a:r>
                        <a:rPr lang="en-GB" sz="1200" b="0" i="0" kern="1200" dirty="0">
                          <a:solidFill>
                            <a:schemeClr val="bg1"/>
                          </a:solidFill>
                          <a:effectLst/>
                          <a:latin typeface="+mn-lt"/>
                          <a:ea typeface="+mn-ea"/>
                          <a:cs typeface="Times New Roman" panose="02020603050405020304" pitchFamily="18" charset="0"/>
                        </a:rPr>
                        <a:t>con el </a:t>
                      </a:r>
                      <a:r>
                        <a:rPr lang="en-GB" sz="1200" b="0" i="0" kern="1200" dirty="0" err="1">
                          <a:solidFill>
                            <a:schemeClr val="bg1"/>
                          </a:solidFill>
                          <a:effectLst/>
                          <a:latin typeface="+mn-lt"/>
                          <a:ea typeface="+mn-ea"/>
                          <a:cs typeface="Times New Roman" panose="02020603050405020304" pitchFamily="18" charset="0"/>
                        </a:rPr>
                        <a:t>enfoque</a:t>
                      </a:r>
                      <a:r>
                        <a:rPr lang="en-GB" sz="1200" b="0" i="0" kern="1200" dirty="0">
                          <a:solidFill>
                            <a:schemeClr val="bg1"/>
                          </a:solidFill>
                          <a:effectLst/>
                          <a:latin typeface="+mn-lt"/>
                          <a:ea typeface="+mn-ea"/>
                          <a:cs typeface="Times New Roman" panose="02020603050405020304" pitchFamily="18" charset="0"/>
                        </a:rPr>
                        <a:t> </a:t>
                      </a:r>
                      <a:r>
                        <a:rPr lang="en-GB" sz="1200" b="0" i="0" kern="1200" dirty="0" err="1">
                          <a:solidFill>
                            <a:schemeClr val="bg1"/>
                          </a:solidFill>
                          <a:effectLst/>
                          <a:latin typeface="+mn-lt"/>
                          <a:ea typeface="+mn-ea"/>
                          <a:cs typeface="Times New Roman" panose="02020603050405020304" pitchFamily="18" charset="0"/>
                        </a:rPr>
                        <a:t>establecido</a:t>
                      </a:r>
                      <a:r>
                        <a:rPr lang="en-GB" sz="1200" b="0" i="0" kern="1200" dirty="0">
                          <a:solidFill>
                            <a:schemeClr val="bg1"/>
                          </a:solidFill>
                          <a:effectLst/>
                          <a:latin typeface="+mn-lt"/>
                          <a:ea typeface="+mn-ea"/>
                          <a:cs typeface="Times New Roman" panose="02020603050405020304" pitchFamily="18" charset="0"/>
                        </a:rPr>
                        <a:t> para </a:t>
                      </a:r>
                      <a:r>
                        <a:rPr lang="en-GB" sz="1200" b="1" i="0" kern="1200" dirty="0" err="1">
                          <a:solidFill>
                            <a:schemeClr val="bg1"/>
                          </a:solidFill>
                          <a:effectLst/>
                          <a:latin typeface="+mn-lt"/>
                          <a:ea typeface="+mn-ea"/>
                          <a:cs typeface="Times New Roman" panose="02020603050405020304" pitchFamily="18" charset="0"/>
                        </a:rPr>
                        <a:t>asegurar</a:t>
                      </a:r>
                      <a:r>
                        <a:rPr lang="en-GB" sz="1200" b="1" i="0" kern="1200" dirty="0">
                          <a:solidFill>
                            <a:schemeClr val="bg1"/>
                          </a:solidFill>
                          <a:effectLst/>
                          <a:latin typeface="+mn-lt"/>
                          <a:ea typeface="+mn-ea"/>
                          <a:cs typeface="Times New Roman" panose="02020603050405020304" pitchFamily="18" charset="0"/>
                        </a:rPr>
                        <a:t> la precision de la </a:t>
                      </a:r>
                      <a:r>
                        <a:rPr lang="en-GB" sz="1200" b="1" i="0" kern="1200" dirty="0" err="1">
                          <a:solidFill>
                            <a:schemeClr val="bg1"/>
                          </a:solidFill>
                          <a:effectLst/>
                          <a:latin typeface="+mn-lt"/>
                          <a:ea typeface="+mn-ea"/>
                          <a:cs typeface="Times New Roman" panose="02020603050405020304" pitchFamily="18" charset="0"/>
                        </a:rPr>
                        <a:t>información</a:t>
                      </a:r>
                      <a:r>
                        <a:rPr lang="en-GB" sz="1200" b="1" i="0" kern="1200" dirty="0">
                          <a:solidFill>
                            <a:schemeClr val="bg1"/>
                          </a:solidFill>
                          <a:effectLst/>
                          <a:latin typeface="+mn-lt"/>
                          <a:ea typeface="+mn-ea"/>
                          <a:cs typeface="Times New Roman" panose="02020603050405020304" pitchFamily="18" charset="0"/>
                        </a:rPr>
                        <a:t> </a:t>
                      </a:r>
                      <a:r>
                        <a:rPr lang="en-GB" sz="1200" b="1" i="0" kern="1200" dirty="0" err="1">
                          <a:solidFill>
                            <a:schemeClr val="bg1"/>
                          </a:solidFill>
                          <a:effectLst/>
                          <a:latin typeface="+mn-lt"/>
                          <a:ea typeface="+mn-ea"/>
                          <a:cs typeface="Times New Roman" panose="02020603050405020304" pitchFamily="18" charset="0"/>
                        </a:rPr>
                        <a:t>sobre</a:t>
                      </a:r>
                      <a:r>
                        <a:rPr lang="en-GB" sz="1200" b="1" i="0" kern="1200" dirty="0">
                          <a:solidFill>
                            <a:schemeClr val="bg1"/>
                          </a:solidFill>
                          <a:effectLst/>
                          <a:latin typeface="+mn-lt"/>
                          <a:ea typeface="+mn-ea"/>
                          <a:cs typeface="Times New Roman" panose="02020603050405020304" pitchFamily="18" charset="0"/>
                        </a:rPr>
                        <a:t> los BR. </a:t>
                      </a:r>
                      <a:endParaRPr lang="nb-NO" sz="1200" b="1" i="0" kern="1200" dirty="0">
                        <a:solidFill>
                          <a:schemeClr val="bg1"/>
                        </a:solidFill>
                        <a:effectLst/>
                        <a:latin typeface="+mn-lt"/>
                        <a:ea typeface="+mn-ea"/>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2828198070"/>
                  </a:ext>
                </a:extLst>
              </a:tr>
              <a:tr h="1035596">
                <a:tc>
                  <a:txBody>
                    <a:bodyPr/>
                    <a:lstStyle/>
                    <a:p>
                      <a:pPr>
                        <a:lnSpc>
                          <a:spcPct val="110000"/>
                        </a:lnSpc>
                        <a:spcAft>
                          <a:spcPts val="0"/>
                        </a:spcAft>
                      </a:pPr>
                      <a:r>
                        <a:rPr lang="es-AR" sz="1200" b="1" kern="1200" dirty="0">
                          <a:solidFill>
                            <a:srgbClr val="FFFFFF"/>
                          </a:solidFill>
                          <a:effectLst/>
                          <a:latin typeface="+mn-lt"/>
                          <a:ea typeface="+mn-ea"/>
                          <a:cs typeface="+mn-cs"/>
                        </a:rPr>
                        <a:t>Definición de BR, divulgación de compañías que cotizan en bolsa -  2.5.f</a:t>
                      </a:r>
                      <a:endParaRPr lang="nb-NO" sz="1200" b="1" kern="1200" dirty="0">
                        <a:solidFill>
                          <a:srgbClr val="FFFFFF"/>
                        </a:solidFill>
                        <a:effectLst/>
                        <a:latin typeface="+mn-lt"/>
                        <a:ea typeface="+mn-ea"/>
                        <a:cs typeface="+mn-cs"/>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b="0" i="0" kern="1200" dirty="0" err="1">
                          <a:solidFill>
                            <a:schemeClr val="bg1"/>
                          </a:solidFill>
                          <a:effectLst/>
                          <a:latin typeface="+mn-lt"/>
                          <a:ea typeface="+mn-ea"/>
                          <a:cs typeface="Times New Roman" panose="02020603050405020304" pitchFamily="18" charset="0"/>
                        </a:rPr>
                        <a:t>Acuerdo</a:t>
                      </a:r>
                      <a:r>
                        <a:rPr lang="en-GB" sz="1200" b="0" i="0" kern="1200" dirty="0">
                          <a:solidFill>
                            <a:schemeClr val="bg1"/>
                          </a:solidFill>
                          <a:effectLst/>
                          <a:latin typeface="+mn-lt"/>
                          <a:ea typeface="+mn-ea"/>
                          <a:cs typeface="Times New Roman" panose="02020603050405020304" pitchFamily="18" charset="0"/>
                        </a:rPr>
                        <a:t> del GMP </a:t>
                      </a:r>
                      <a:r>
                        <a:rPr lang="en-GB" sz="1200" b="0" i="0" kern="1200" dirty="0" err="1">
                          <a:solidFill>
                            <a:schemeClr val="bg1"/>
                          </a:solidFill>
                          <a:effectLst/>
                          <a:latin typeface="+mn-lt"/>
                          <a:ea typeface="+mn-ea"/>
                          <a:cs typeface="Times New Roman" panose="02020603050405020304" pitchFamily="18" charset="0"/>
                        </a:rPr>
                        <a:t>sobre</a:t>
                      </a:r>
                      <a:r>
                        <a:rPr lang="en-GB" sz="1200" b="0" i="0" kern="1200" dirty="0">
                          <a:solidFill>
                            <a:schemeClr val="bg1"/>
                          </a:solidFill>
                          <a:effectLst/>
                          <a:latin typeface="+mn-lt"/>
                          <a:ea typeface="+mn-ea"/>
                          <a:cs typeface="Times New Roman" panose="02020603050405020304" pitchFamily="18" charset="0"/>
                        </a:rPr>
                        <a:t> una </a:t>
                      </a:r>
                      <a:r>
                        <a:rPr lang="en-GB" sz="1200" b="1" i="0" kern="1200" dirty="0" err="1">
                          <a:solidFill>
                            <a:schemeClr val="bg1"/>
                          </a:solidFill>
                          <a:effectLst/>
                          <a:latin typeface="+mn-lt"/>
                          <a:ea typeface="+mn-ea"/>
                          <a:cs typeface="Times New Roman" panose="02020603050405020304" pitchFamily="18" charset="0"/>
                        </a:rPr>
                        <a:t>definición</a:t>
                      </a:r>
                      <a:r>
                        <a:rPr lang="en-GB" sz="1200" b="1" i="0" kern="1200" dirty="0">
                          <a:solidFill>
                            <a:schemeClr val="bg1"/>
                          </a:solidFill>
                          <a:effectLst/>
                          <a:latin typeface="+mn-lt"/>
                          <a:ea typeface="+mn-ea"/>
                          <a:cs typeface="Times New Roman" panose="02020603050405020304" pitchFamily="18" charset="0"/>
                        </a:rPr>
                        <a:t> </a:t>
                      </a:r>
                      <a:r>
                        <a:rPr lang="en-GB" sz="1200" b="1" i="0" kern="1200" dirty="0" err="1">
                          <a:solidFill>
                            <a:schemeClr val="bg1"/>
                          </a:solidFill>
                          <a:effectLst/>
                          <a:latin typeface="+mn-lt"/>
                          <a:ea typeface="+mn-ea"/>
                          <a:cs typeface="Times New Roman" panose="02020603050405020304" pitchFamily="18" charset="0"/>
                        </a:rPr>
                        <a:t>apropiada</a:t>
                      </a:r>
                      <a:r>
                        <a:rPr lang="en-GB" sz="1200" b="1" i="0" kern="1200" dirty="0">
                          <a:solidFill>
                            <a:schemeClr val="bg1"/>
                          </a:solidFill>
                          <a:effectLst/>
                          <a:latin typeface="+mn-lt"/>
                          <a:ea typeface="+mn-ea"/>
                          <a:cs typeface="Times New Roman" panose="02020603050405020304" pitchFamily="18" charset="0"/>
                        </a:rPr>
                        <a:t> de BR</a:t>
                      </a:r>
                      <a:r>
                        <a:rPr lang="en-GB" sz="1200" b="0" i="0" kern="1200" dirty="0">
                          <a:solidFill>
                            <a:schemeClr val="bg1"/>
                          </a:solidFill>
                          <a:effectLst/>
                          <a:latin typeface="+mn-lt"/>
                          <a:ea typeface="+mn-ea"/>
                          <a:cs typeface="Times New Roman" panose="02020603050405020304" pitchFamily="18" charset="0"/>
                        </a:rPr>
                        <a:t> (</a:t>
                      </a:r>
                      <a:r>
                        <a:rPr lang="en-GB" sz="1200" b="0" i="0" kern="1200" dirty="0" err="1">
                          <a:solidFill>
                            <a:schemeClr val="bg1"/>
                          </a:solidFill>
                          <a:effectLst/>
                          <a:latin typeface="+mn-lt"/>
                          <a:ea typeface="+mn-ea"/>
                          <a:cs typeface="Times New Roman" panose="02020603050405020304" pitchFamily="18" charset="0"/>
                        </a:rPr>
                        <a:t>referenciada</a:t>
                      </a:r>
                      <a:r>
                        <a:rPr lang="en-GB" sz="1200" b="0" i="0" kern="1200" dirty="0">
                          <a:solidFill>
                            <a:schemeClr val="bg1"/>
                          </a:solidFill>
                          <a:effectLst/>
                          <a:latin typeface="+mn-lt"/>
                          <a:ea typeface="+mn-ea"/>
                          <a:cs typeface="Times New Roman" panose="02020603050405020304" pitchFamily="18" charset="0"/>
                        </a:rPr>
                        <a:t> </a:t>
                      </a:r>
                      <a:r>
                        <a:rPr lang="en-GB" sz="1200" b="0" i="0" kern="1200" dirty="0" err="1">
                          <a:solidFill>
                            <a:schemeClr val="bg1"/>
                          </a:solidFill>
                          <a:effectLst/>
                          <a:latin typeface="+mn-lt"/>
                          <a:ea typeface="+mn-ea"/>
                          <a:cs typeface="Times New Roman" panose="02020603050405020304" pitchFamily="18" charset="0"/>
                        </a:rPr>
                        <a:t>en</a:t>
                      </a:r>
                      <a:r>
                        <a:rPr lang="en-GB" sz="1200" b="0" i="0" kern="1200" dirty="0">
                          <a:solidFill>
                            <a:schemeClr val="bg1"/>
                          </a:solidFill>
                          <a:effectLst/>
                          <a:latin typeface="+mn-lt"/>
                          <a:ea typeface="+mn-ea"/>
                          <a:cs typeface="Times New Roman" panose="02020603050405020304" pitchFamily="18" charset="0"/>
                        </a:rPr>
                        <a:t> el </a:t>
                      </a:r>
                      <a:r>
                        <a:rPr lang="en-GB" sz="1200" b="0" i="0" kern="1200" dirty="0" err="1">
                          <a:solidFill>
                            <a:schemeClr val="bg1"/>
                          </a:solidFill>
                          <a:effectLst/>
                          <a:latin typeface="+mn-lt"/>
                          <a:ea typeface="+mn-ea"/>
                          <a:cs typeface="Times New Roman" panose="02020603050405020304" pitchFamily="18" charset="0"/>
                        </a:rPr>
                        <a:t>reporte</a:t>
                      </a:r>
                      <a:r>
                        <a:rPr lang="en-GB" sz="1200" b="0" i="0" kern="1200" dirty="0">
                          <a:solidFill>
                            <a:schemeClr val="bg1"/>
                          </a:solidFill>
                          <a:effectLst/>
                          <a:latin typeface="+mn-lt"/>
                          <a:ea typeface="+mn-ea"/>
                          <a:cs typeface="Times New Roman" panose="02020603050405020304" pitchFamily="18" charset="0"/>
                        </a:rPr>
                        <a:t> EITI). </a:t>
                      </a:r>
                      <a:r>
                        <a:rPr lang="en-GB" sz="1200" b="1" i="0" kern="1200" dirty="0" err="1">
                          <a:solidFill>
                            <a:schemeClr val="bg1"/>
                          </a:solidFill>
                          <a:effectLst/>
                          <a:latin typeface="+mn-lt"/>
                          <a:ea typeface="+mn-ea"/>
                          <a:cs typeface="Times New Roman" panose="02020603050405020304" pitchFamily="18" charset="0"/>
                        </a:rPr>
                        <a:t>Divulgación</a:t>
                      </a:r>
                      <a:r>
                        <a:rPr lang="en-GB" sz="1200" b="1" i="0" kern="1200" dirty="0">
                          <a:solidFill>
                            <a:schemeClr val="bg1"/>
                          </a:solidFill>
                          <a:effectLst/>
                          <a:latin typeface="+mn-lt"/>
                          <a:ea typeface="+mn-ea"/>
                          <a:cs typeface="Times New Roman" panose="02020603050405020304" pitchFamily="18" charset="0"/>
                        </a:rPr>
                        <a:t> de los </a:t>
                      </a:r>
                      <a:r>
                        <a:rPr lang="en-GB" sz="1200" b="1" i="0" kern="1200" dirty="0" err="1">
                          <a:solidFill>
                            <a:schemeClr val="bg1"/>
                          </a:solidFill>
                          <a:effectLst/>
                          <a:latin typeface="+mn-lt"/>
                          <a:ea typeface="+mn-ea"/>
                          <a:cs typeface="Times New Roman" panose="02020603050405020304" pitchFamily="18" charset="0"/>
                        </a:rPr>
                        <a:t>mercados</a:t>
                      </a:r>
                      <a:r>
                        <a:rPr lang="en-GB" sz="1200" b="1" i="0" kern="1200" dirty="0">
                          <a:solidFill>
                            <a:schemeClr val="bg1"/>
                          </a:solidFill>
                          <a:effectLst/>
                          <a:latin typeface="+mn-lt"/>
                          <a:ea typeface="+mn-ea"/>
                          <a:cs typeface="Times New Roman" panose="02020603050405020304" pitchFamily="18" charset="0"/>
                        </a:rPr>
                        <a:t> de </a:t>
                      </a:r>
                      <a:r>
                        <a:rPr lang="en-GB" sz="1200" b="1" i="0" kern="1200" dirty="0" err="1">
                          <a:solidFill>
                            <a:schemeClr val="bg1"/>
                          </a:solidFill>
                          <a:effectLst/>
                          <a:latin typeface="+mn-lt"/>
                          <a:ea typeface="+mn-ea"/>
                          <a:cs typeface="Times New Roman" panose="02020603050405020304" pitchFamily="18" charset="0"/>
                        </a:rPr>
                        <a:t>valores</a:t>
                      </a:r>
                      <a:r>
                        <a:rPr lang="en-GB" sz="1200" b="0" i="0" kern="1200" dirty="0">
                          <a:solidFill>
                            <a:schemeClr val="bg1"/>
                          </a:solidFill>
                          <a:effectLst/>
                          <a:latin typeface="+mn-lt"/>
                          <a:ea typeface="+mn-ea"/>
                          <a:cs typeface="Times New Roman" panose="02020603050405020304" pitchFamily="18" charset="0"/>
                        </a:rPr>
                        <a:t> para las </a:t>
                      </a:r>
                      <a:r>
                        <a:rPr lang="en-GB" sz="1200" b="1" i="0" kern="1200" dirty="0" err="1">
                          <a:solidFill>
                            <a:schemeClr val="bg1"/>
                          </a:solidFill>
                          <a:effectLst/>
                          <a:latin typeface="+mn-lt"/>
                          <a:ea typeface="+mn-ea"/>
                          <a:cs typeface="Times New Roman" panose="02020603050405020304" pitchFamily="18" charset="0"/>
                        </a:rPr>
                        <a:t>compañías</a:t>
                      </a:r>
                      <a:r>
                        <a:rPr lang="en-GB" sz="1200" b="1" i="0" kern="1200" dirty="0">
                          <a:solidFill>
                            <a:schemeClr val="bg1"/>
                          </a:solidFill>
                          <a:effectLst/>
                          <a:latin typeface="+mn-lt"/>
                          <a:ea typeface="+mn-ea"/>
                          <a:cs typeface="Times New Roman" panose="02020603050405020304" pitchFamily="18" charset="0"/>
                        </a:rPr>
                        <a:t> que </a:t>
                      </a:r>
                      <a:r>
                        <a:rPr lang="en-GB" sz="1200" b="1" i="0" kern="1200" dirty="0" err="1">
                          <a:solidFill>
                            <a:schemeClr val="bg1"/>
                          </a:solidFill>
                          <a:effectLst/>
                          <a:latin typeface="+mn-lt"/>
                          <a:ea typeface="+mn-ea"/>
                          <a:cs typeface="Times New Roman" panose="02020603050405020304" pitchFamily="18" charset="0"/>
                        </a:rPr>
                        <a:t>cotizan</a:t>
                      </a:r>
                      <a:r>
                        <a:rPr lang="en-GB" sz="1200" b="1" i="0" kern="1200" dirty="0">
                          <a:solidFill>
                            <a:schemeClr val="bg1"/>
                          </a:solidFill>
                          <a:effectLst/>
                          <a:latin typeface="+mn-lt"/>
                          <a:ea typeface="+mn-ea"/>
                          <a:cs typeface="Times New Roman" panose="02020603050405020304" pitchFamily="18" charset="0"/>
                        </a:rPr>
                        <a:t> </a:t>
                      </a:r>
                      <a:r>
                        <a:rPr lang="en-GB" sz="1200" b="1" i="0" kern="1200" dirty="0" err="1">
                          <a:solidFill>
                            <a:schemeClr val="bg1"/>
                          </a:solidFill>
                          <a:effectLst/>
                          <a:latin typeface="+mn-lt"/>
                          <a:ea typeface="+mn-ea"/>
                          <a:cs typeface="Times New Roman" panose="02020603050405020304" pitchFamily="18" charset="0"/>
                        </a:rPr>
                        <a:t>en</a:t>
                      </a:r>
                      <a:r>
                        <a:rPr lang="en-GB" sz="1200" b="1" i="0" kern="1200" dirty="0">
                          <a:solidFill>
                            <a:schemeClr val="bg1"/>
                          </a:solidFill>
                          <a:effectLst/>
                          <a:latin typeface="+mn-lt"/>
                          <a:ea typeface="+mn-ea"/>
                          <a:cs typeface="Times New Roman" panose="02020603050405020304" pitchFamily="18" charset="0"/>
                        </a:rPr>
                        <a:t> </a:t>
                      </a:r>
                      <a:r>
                        <a:rPr lang="en-GB" sz="1200" b="1" i="0" kern="1200" dirty="0" err="1">
                          <a:solidFill>
                            <a:schemeClr val="bg1"/>
                          </a:solidFill>
                          <a:effectLst/>
                          <a:latin typeface="+mn-lt"/>
                          <a:ea typeface="+mn-ea"/>
                          <a:cs typeface="Times New Roman" panose="02020603050405020304" pitchFamily="18" charset="0"/>
                        </a:rPr>
                        <a:t>bolsa</a:t>
                      </a:r>
                      <a:r>
                        <a:rPr lang="en-GB" sz="1200" b="0" i="0" kern="1200" dirty="0">
                          <a:solidFill>
                            <a:schemeClr val="bg1"/>
                          </a:solidFill>
                          <a:effectLst/>
                          <a:latin typeface="+mn-lt"/>
                          <a:ea typeface="+mn-ea"/>
                          <a:cs typeface="Times New Roman" panose="02020603050405020304" pitchFamily="18" charset="0"/>
                        </a:rPr>
                        <a:t>. </a:t>
                      </a:r>
                      <a:endParaRPr lang="nb-NO" sz="1200" b="0" i="0" kern="1200" dirty="0">
                        <a:solidFill>
                          <a:schemeClr val="bg1"/>
                        </a:solidFill>
                        <a:effectLst/>
                        <a:latin typeface="+mn-lt"/>
                        <a:ea typeface="+mn-ea"/>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GB" sz="1200" b="1" dirty="0">
                          <a:solidFill>
                            <a:schemeClr val="bg2"/>
                          </a:solidFill>
                          <a:effectLst/>
                          <a:latin typeface="+mn-lt"/>
                        </a:rPr>
                        <a:t>[</a:t>
                      </a:r>
                      <a:r>
                        <a:rPr lang="en-GB" sz="1200" b="1" dirty="0" err="1">
                          <a:solidFill>
                            <a:schemeClr val="bg2"/>
                          </a:solidFill>
                          <a:effectLst/>
                          <a:latin typeface="+mn-lt"/>
                        </a:rPr>
                        <a:t>Igual</a:t>
                      </a:r>
                      <a:r>
                        <a:rPr lang="en-GB" sz="1200" b="1" dirty="0">
                          <a:solidFill>
                            <a:schemeClr val="bg2"/>
                          </a:solidFill>
                          <a:effectLst/>
                          <a:latin typeface="+mn-lt"/>
                        </a:rPr>
                        <a:t> que </a:t>
                      </a:r>
                      <a:r>
                        <a:rPr lang="en-GB" sz="1200" b="1" dirty="0" err="1">
                          <a:solidFill>
                            <a:schemeClr val="bg2"/>
                          </a:solidFill>
                          <a:effectLst/>
                          <a:latin typeface="+mn-lt"/>
                        </a:rPr>
                        <a:t>fase</a:t>
                      </a:r>
                      <a:r>
                        <a:rPr lang="en-GB" sz="1200" b="1" dirty="0">
                          <a:solidFill>
                            <a:schemeClr val="bg2"/>
                          </a:solidFill>
                          <a:effectLst/>
                          <a:latin typeface="+mn-lt"/>
                        </a:rPr>
                        <a:t> 1]</a:t>
                      </a:r>
                      <a:r>
                        <a:rPr lang="nb-NO" sz="1200" b="0" i="0" kern="1200" dirty="0">
                          <a:solidFill>
                            <a:schemeClr val="bg2"/>
                          </a:solidFill>
                          <a:effectLst/>
                          <a:latin typeface="+mn-lt"/>
                          <a:cs typeface="Calibri" panose="020F0502020204030204" pitchFamily="34" charset="0"/>
                        </a:rPr>
                        <a:t> </a:t>
                      </a:r>
                      <a:r>
                        <a:rPr lang="en-GB" sz="1200" b="0" i="0" kern="1200" dirty="0" err="1">
                          <a:solidFill>
                            <a:schemeClr val="bg1"/>
                          </a:solidFill>
                          <a:effectLst/>
                          <a:latin typeface="+mn-lt"/>
                          <a:ea typeface="+mn-ea"/>
                          <a:cs typeface="Times New Roman" panose="02020603050405020304" pitchFamily="18" charset="0"/>
                        </a:rPr>
                        <a:t>Consideraciones</a:t>
                      </a:r>
                      <a:r>
                        <a:rPr lang="en-GB" sz="1200" b="0" i="0" kern="1200" dirty="0">
                          <a:solidFill>
                            <a:schemeClr val="bg1"/>
                          </a:solidFill>
                          <a:effectLst/>
                          <a:latin typeface="+mn-lt"/>
                          <a:ea typeface="+mn-ea"/>
                          <a:cs typeface="Times New Roman" panose="02020603050405020304" pitchFamily="18" charset="0"/>
                        </a:rPr>
                        <a:t> del GMP </a:t>
                      </a:r>
                      <a:r>
                        <a:rPr lang="en-GB" sz="1200" b="0" i="0" kern="1200" dirty="0" err="1">
                          <a:solidFill>
                            <a:schemeClr val="bg1"/>
                          </a:solidFill>
                          <a:effectLst/>
                          <a:latin typeface="+mn-lt"/>
                          <a:ea typeface="+mn-ea"/>
                          <a:cs typeface="Times New Roman" panose="02020603050405020304" pitchFamily="18" charset="0"/>
                        </a:rPr>
                        <a:t>respecto</a:t>
                      </a:r>
                      <a:r>
                        <a:rPr lang="en-GB" sz="1200" b="0" i="0" kern="1200" dirty="0">
                          <a:solidFill>
                            <a:schemeClr val="bg1"/>
                          </a:solidFill>
                          <a:effectLst/>
                          <a:latin typeface="+mn-lt"/>
                          <a:ea typeface="+mn-ea"/>
                          <a:cs typeface="Times New Roman" panose="02020603050405020304" pitchFamily="18" charset="0"/>
                        </a:rPr>
                        <a:t> de los </a:t>
                      </a:r>
                      <a:r>
                        <a:rPr lang="en-GB" sz="1200" b="1" i="0" kern="1200" dirty="0" err="1">
                          <a:solidFill>
                            <a:schemeClr val="bg1"/>
                          </a:solidFill>
                          <a:effectLst/>
                          <a:latin typeface="+mn-lt"/>
                          <a:ea typeface="+mn-ea"/>
                          <a:cs typeface="Times New Roman" panose="02020603050405020304" pitchFamily="18" charset="0"/>
                        </a:rPr>
                        <a:t>requisitos</a:t>
                      </a:r>
                      <a:r>
                        <a:rPr lang="en-GB" sz="1200" b="1" i="0" kern="1200" dirty="0">
                          <a:solidFill>
                            <a:schemeClr val="bg1"/>
                          </a:solidFill>
                          <a:effectLst/>
                          <a:latin typeface="+mn-lt"/>
                          <a:ea typeface="+mn-ea"/>
                          <a:cs typeface="Times New Roman" panose="02020603050405020304" pitchFamily="18" charset="0"/>
                        </a:rPr>
                        <a:t> de los </a:t>
                      </a:r>
                      <a:r>
                        <a:rPr lang="en-GB" sz="1200" b="1" i="0" kern="1200" dirty="0" err="1">
                          <a:solidFill>
                            <a:schemeClr val="bg1"/>
                          </a:solidFill>
                          <a:effectLst/>
                          <a:latin typeface="+mn-lt"/>
                          <a:ea typeface="+mn-ea"/>
                          <a:cs typeface="Times New Roman" panose="02020603050405020304" pitchFamily="18" charset="0"/>
                        </a:rPr>
                        <a:t>mercados</a:t>
                      </a:r>
                      <a:r>
                        <a:rPr lang="en-GB" sz="1200" b="1" i="0" kern="1200" dirty="0">
                          <a:solidFill>
                            <a:schemeClr val="bg1"/>
                          </a:solidFill>
                          <a:effectLst/>
                          <a:latin typeface="+mn-lt"/>
                          <a:ea typeface="+mn-ea"/>
                          <a:cs typeface="Times New Roman" panose="02020603050405020304" pitchFamily="18" charset="0"/>
                        </a:rPr>
                        <a:t> de </a:t>
                      </a:r>
                      <a:r>
                        <a:rPr lang="en-GB" sz="1200" b="1" i="0" kern="1200" dirty="0" err="1">
                          <a:solidFill>
                            <a:schemeClr val="bg1"/>
                          </a:solidFill>
                          <a:effectLst/>
                          <a:latin typeface="+mn-lt"/>
                          <a:ea typeface="+mn-ea"/>
                          <a:cs typeface="Times New Roman" panose="02020603050405020304" pitchFamily="18" charset="0"/>
                        </a:rPr>
                        <a:t>valores</a:t>
                      </a:r>
                      <a:r>
                        <a:rPr lang="en-GB" sz="1200" b="1" i="0" kern="1200" dirty="0">
                          <a:solidFill>
                            <a:schemeClr val="bg1"/>
                          </a:solidFill>
                          <a:effectLst/>
                          <a:latin typeface="+mn-lt"/>
                          <a:ea typeface="+mn-ea"/>
                          <a:cs typeface="Times New Roman" panose="02020603050405020304" pitchFamily="18" charset="0"/>
                        </a:rPr>
                        <a:t> </a:t>
                      </a:r>
                      <a:r>
                        <a:rPr lang="en-GB" sz="1200" b="0" i="0" kern="1200" dirty="0" err="1">
                          <a:solidFill>
                            <a:schemeClr val="bg1"/>
                          </a:solidFill>
                          <a:effectLst/>
                          <a:latin typeface="+mn-lt"/>
                          <a:ea typeface="+mn-ea"/>
                          <a:cs typeface="Times New Roman" panose="02020603050405020304" pitchFamily="18" charset="0"/>
                        </a:rPr>
                        <a:t>en</a:t>
                      </a:r>
                      <a:r>
                        <a:rPr lang="en-GB" sz="1200" b="0" i="0" kern="1200" dirty="0">
                          <a:solidFill>
                            <a:schemeClr val="bg1"/>
                          </a:solidFill>
                          <a:effectLst/>
                          <a:latin typeface="+mn-lt"/>
                          <a:ea typeface="+mn-ea"/>
                          <a:cs typeface="Times New Roman" panose="02020603050405020304" pitchFamily="18" charset="0"/>
                        </a:rPr>
                        <a:t> </a:t>
                      </a:r>
                      <a:r>
                        <a:rPr lang="en-GB" sz="1200" b="0" i="0" kern="1200" dirty="0" err="1">
                          <a:solidFill>
                            <a:schemeClr val="bg1"/>
                          </a:solidFill>
                          <a:effectLst/>
                          <a:latin typeface="+mn-lt"/>
                          <a:ea typeface="+mn-ea"/>
                          <a:cs typeface="Times New Roman" panose="02020603050405020304" pitchFamily="18" charset="0"/>
                        </a:rPr>
                        <a:t>cuanto</a:t>
                      </a:r>
                      <a:r>
                        <a:rPr lang="en-GB" sz="1200" b="0" i="0" kern="1200" dirty="0">
                          <a:solidFill>
                            <a:schemeClr val="bg1"/>
                          </a:solidFill>
                          <a:effectLst/>
                          <a:latin typeface="+mn-lt"/>
                          <a:ea typeface="+mn-ea"/>
                          <a:cs typeface="Times New Roman" panose="02020603050405020304" pitchFamily="18" charset="0"/>
                        </a:rPr>
                        <a:t> a </a:t>
                      </a:r>
                      <a:r>
                        <a:rPr lang="en-GB" sz="1200" b="0" i="0" kern="1200" dirty="0" err="1">
                          <a:solidFill>
                            <a:schemeClr val="bg1"/>
                          </a:solidFill>
                          <a:effectLst/>
                          <a:latin typeface="+mn-lt"/>
                          <a:ea typeface="+mn-ea"/>
                          <a:cs typeface="Times New Roman" panose="02020603050405020304" pitchFamily="18" charset="0"/>
                        </a:rPr>
                        <a:t>información</a:t>
                      </a:r>
                      <a:r>
                        <a:rPr lang="en-GB" sz="1200" b="0" i="0" kern="1200" dirty="0">
                          <a:solidFill>
                            <a:schemeClr val="bg1"/>
                          </a:solidFill>
                          <a:effectLst/>
                          <a:latin typeface="+mn-lt"/>
                          <a:ea typeface="+mn-ea"/>
                          <a:cs typeface="Times New Roman" panose="02020603050405020304" pitchFamily="18" charset="0"/>
                        </a:rPr>
                        <a:t> de BR</a:t>
                      </a:r>
                      <a:r>
                        <a:rPr lang="en-GB" sz="1200" b="1" i="0" kern="1200" dirty="0">
                          <a:solidFill>
                            <a:schemeClr val="bg1"/>
                          </a:solidFill>
                          <a:effectLst/>
                          <a:latin typeface="+mn-lt"/>
                          <a:ea typeface="+mn-ea"/>
                          <a:cs typeface="Times New Roman" panose="02020603050405020304" pitchFamily="18" charset="0"/>
                        </a:rPr>
                        <a:t>. </a:t>
                      </a:r>
                      <a:r>
                        <a:rPr lang="en-GB" sz="1200" b="1" i="0" kern="1200" dirty="0" err="1">
                          <a:solidFill>
                            <a:schemeClr val="bg1"/>
                          </a:solidFill>
                          <a:effectLst/>
                          <a:latin typeface="+mn-lt"/>
                          <a:ea typeface="+mn-ea"/>
                          <a:cs typeface="Times New Roman" panose="02020603050405020304" pitchFamily="18" charset="0"/>
                        </a:rPr>
                        <a:t>Divulgación</a:t>
                      </a:r>
                      <a:r>
                        <a:rPr lang="en-GB" sz="1200" b="1" i="0" kern="1200" dirty="0">
                          <a:solidFill>
                            <a:schemeClr val="bg1"/>
                          </a:solidFill>
                          <a:effectLst/>
                          <a:latin typeface="+mn-lt"/>
                          <a:ea typeface="+mn-ea"/>
                          <a:cs typeface="Times New Roman" panose="02020603050405020304" pitchFamily="18" charset="0"/>
                        </a:rPr>
                        <a:t> de BR </a:t>
                      </a:r>
                      <a:r>
                        <a:rPr lang="en-GB" sz="1200" b="0" i="0" kern="1200" dirty="0">
                          <a:solidFill>
                            <a:schemeClr val="bg1"/>
                          </a:solidFill>
                          <a:effectLst/>
                          <a:latin typeface="+mn-lt"/>
                          <a:ea typeface="+mn-ea"/>
                          <a:cs typeface="Times New Roman" panose="02020603050405020304" pitchFamily="18" charset="0"/>
                        </a:rPr>
                        <a:t> </a:t>
                      </a:r>
                      <a:r>
                        <a:rPr lang="en-GB" sz="1200" b="0" i="0" kern="1200" dirty="0" err="1">
                          <a:solidFill>
                            <a:schemeClr val="bg1"/>
                          </a:solidFill>
                          <a:effectLst/>
                          <a:latin typeface="+mn-lt"/>
                          <a:ea typeface="+mn-ea"/>
                          <a:cs typeface="Times New Roman" panose="02020603050405020304" pitchFamily="18" charset="0"/>
                        </a:rPr>
                        <a:t>relacionados</a:t>
                      </a:r>
                      <a:r>
                        <a:rPr lang="en-GB" sz="1200" b="0" i="0" kern="1200" dirty="0">
                          <a:solidFill>
                            <a:schemeClr val="bg1"/>
                          </a:solidFill>
                          <a:effectLst/>
                          <a:latin typeface="+mn-lt"/>
                          <a:ea typeface="+mn-ea"/>
                          <a:cs typeface="Times New Roman" panose="02020603050405020304" pitchFamily="18" charset="0"/>
                        </a:rPr>
                        <a:t> a </a:t>
                      </a:r>
                      <a:r>
                        <a:rPr lang="en-GB" sz="1200" b="1" i="0" kern="1200" dirty="0" err="1">
                          <a:solidFill>
                            <a:schemeClr val="bg1"/>
                          </a:solidFill>
                          <a:effectLst/>
                          <a:latin typeface="+mn-lt"/>
                          <a:ea typeface="+mn-ea"/>
                          <a:cs typeface="Times New Roman" panose="02020603050405020304" pitchFamily="18" charset="0"/>
                        </a:rPr>
                        <a:t>operaciones</a:t>
                      </a:r>
                      <a:r>
                        <a:rPr lang="en-GB" sz="1200" b="1" i="0" kern="1200" dirty="0">
                          <a:solidFill>
                            <a:schemeClr val="bg1"/>
                          </a:solidFill>
                          <a:effectLst/>
                          <a:latin typeface="+mn-lt"/>
                          <a:ea typeface="+mn-ea"/>
                          <a:cs typeface="Times New Roman" panose="02020603050405020304" pitchFamily="18" charset="0"/>
                        </a:rPr>
                        <a:t> </a:t>
                      </a:r>
                      <a:r>
                        <a:rPr lang="en-GB" sz="1200" b="1" i="0" kern="1200" dirty="0" err="1">
                          <a:solidFill>
                            <a:schemeClr val="bg1"/>
                          </a:solidFill>
                          <a:effectLst/>
                          <a:latin typeface="+mn-lt"/>
                          <a:ea typeface="+mn-ea"/>
                          <a:cs typeface="Times New Roman" panose="02020603050405020304" pitchFamily="18" charset="0"/>
                        </a:rPr>
                        <a:t>conjuntas</a:t>
                      </a:r>
                      <a:r>
                        <a:rPr lang="en-GB" sz="1200" b="0" i="0" kern="1200" dirty="0">
                          <a:solidFill>
                            <a:schemeClr val="bg1"/>
                          </a:solidFill>
                          <a:effectLst/>
                          <a:latin typeface="+mn-lt"/>
                          <a:ea typeface="+mn-ea"/>
                          <a:cs typeface="Times New Roman" panose="02020603050405020304" pitchFamily="18" charset="0"/>
                        </a:rPr>
                        <a:t>. </a:t>
                      </a:r>
                      <a:endParaRPr lang="nb-NO" sz="1200" dirty="0">
                        <a:effectLst/>
                        <a:latin typeface="+mn-lt"/>
                        <a:ea typeface="Times New Roman" panose="02020603050405020304" pitchFamily="18" charset="0"/>
                        <a:cs typeface="Calibri" panose="020F050202020403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1144631964"/>
                  </a:ext>
                </a:extLst>
              </a:tr>
              <a:tr h="557970">
                <a:tc>
                  <a:txBody>
                    <a:bodyPr/>
                    <a:lstStyle/>
                    <a:p>
                      <a:pPr>
                        <a:lnSpc>
                          <a:spcPct val="110000"/>
                        </a:lnSpc>
                        <a:spcAft>
                          <a:spcPts val="0"/>
                        </a:spcAft>
                      </a:pPr>
                      <a:r>
                        <a:rPr lang="es-AR" sz="1200" dirty="0">
                          <a:solidFill>
                            <a:srgbClr val="FFFFFF"/>
                          </a:solidFill>
                          <a:effectLst/>
                          <a:latin typeface="+mn-lt"/>
                          <a:ea typeface="Times New Roman" panose="02020603050405020304" pitchFamily="18" charset="0"/>
                          <a:cs typeface="Calibri" panose="020F0502020204030204" pitchFamily="34" charset="0"/>
                        </a:rPr>
                        <a:t>Divulgación de titulares legales </a:t>
                      </a:r>
                      <a:r>
                        <a:rPr lang="es-AR" sz="1200" b="1" kern="1200" dirty="0">
                          <a:solidFill>
                            <a:srgbClr val="FFFFFF"/>
                          </a:solidFill>
                          <a:effectLst/>
                          <a:latin typeface="+mn-lt"/>
                          <a:ea typeface="+mn-ea"/>
                          <a:cs typeface="+mn-cs"/>
                        </a:rPr>
                        <a:t>-  2.5.g</a:t>
                      </a:r>
                      <a:endParaRPr lang="nb-NO" sz="1200" dirty="0">
                        <a:solidFill>
                          <a:srgbClr val="FFFFFF"/>
                        </a:solidFill>
                        <a:effectLst/>
                        <a:latin typeface="+mn-lt"/>
                        <a:ea typeface="Times New Roman" panose="02020603050405020304" pitchFamily="18" charset="0"/>
                        <a:cs typeface="Calibri" panose="020F050202020403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b="1" i="0" kern="1200" dirty="0" err="1">
                          <a:solidFill>
                            <a:schemeClr val="bg1"/>
                          </a:solidFill>
                          <a:effectLst/>
                          <a:latin typeface="+mn-lt"/>
                          <a:ea typeface="+mn-ea"/>
                          <a:cs typeface="Times New Roman" panose="02020603050405020304" pitchFamily="18" charset="0"/>
                        </a:rPr>
                        <a:t>Disponibilidad</a:t>
                      </a:r>
                      <a:r>
                        <a:rPr lang="en-GB" sz="1200" b="1" i="0" kern="1200" dirty="0">
                          <a:solidFill>
                            <a:schemeClr val="bg1"/>
                          </a:solidFill>
                          <a:effectLst/>
                          <a:latin typeface="+mn-lt"/>
                          <a:ea typeface="+mn-ea"/>
                          <a:cs typeface="Times New Roman" panose="02020603050405020304" pitchFamily="18" charset="0"/>
                        </a:rPr>
                        <a:t> </a:t>
                      </a:r>
                      <a:r>
                        <a:rPr lang="en-GB" sz="1200" b="1" i="0" kern="1200" dirty="0" err="1">
                          <a:solidFill>
                            <a:schemeClr val="bg1"/>
                          </a:solidFill>
                          <a:effectLst/>
                          <a:latin typeface="+mn-lt"/>
                          <a:ea typeface="+mn-ea"/>
                          <a:cs typeface="Times New Roman" panose="02020603050405020304" pitchFamily="18" charset="0"/>
                        </a:rPr>
                        <a:t>pública</a:t>
                      </a:r>
                      <a:r>
                        <a:rPr lang="en-GB" sz="1200" b="1" i="0" kern="1200" dirty="0">
                          <a:solidFill>
                            <a:schemeClr val="bg1"/>
                          </a:solidFill>
                          <a:effectLst/>
                          <a:latin typeface="+mn-lt"/>
                          <a:ea typeface="+mn-ea"/>
                          <a:cs typeface="Times New Roman" panose="02020603050405020304" pitchFamily="18" charset="0"/>
                        </a:rPr>
                        <a:t> </a:t>
                      </a:r>
                      <a:r>
                        <a:rPr lang="en-GB" sz="1200" b="0" i="0" kern="1200" dirty="0">
                          <a:solidFill>
                            <a:schemeClr val="bg1"/>
                          </a:solidFill>
                          <a:effectLst/>
                          <a:latin typeface="+mn-lt"/>
                          <a:ea typeface="+mn-ea"/>
                          <a:cs typeface="Times New Roman" panose="02020603050405020304" pitchFamily="18" charset="0"/>
                        </a:rPr>
                        <a:t>de </a:t>
                      </a:r>
                      <a:r>
                        <a:rPr lang="en-GB" sz="1200" b="1" i="0" kern="1200" dirty="0" err="1">
                          <a:solidFill>
                            <a:schemeClr val="bg1"/>
                          </a:solidFill>
                          <a:effectLst/>
                          <a:latin typeface="+mn-lt"/>
                          <a:ea typeface="+mn-ea"/>
                          <a:cs typeface="Times New Roman" panose="02020603050405020304" pitchFamily="18" charset="0"/>
                        </a:rPr>
                        <a:t>información</a:t>
                      </a:r>
                      <a:r>
                        <a:rPr lang="en-GB" sz="1200" b="1" i="0" kern="1200" dirty="0">
                          <a:solidFill>
                            <a:schemeClr val="bg1"/>
                          </a:solidFill>
                          <a:effectLst/>
                          <a:latin typeface="+mn-lt"/>
                          <a:ea typeface="+mn-ea"/>
                          <a:cs typeface="Times New Roman" panose="02020603050405020304" pitchFamily="18" charset="0"/>
                        </a:rPr>
                        <a:t> </a:t>
                      </a:r>
                      <a:r>
                        <a:rPr lang="en-GB" sz="1200" b="1" i="0" kern="1200" dirty="0" err="1">
                          <a:solidFill>
                            <a:schemeClr val="bg1"/>
                          </a:solidFill>
                          <a:effectLst/>
                          <a:latin typeface="+mn-lt"/>
                          <a:ea typeface="+mn-ea"/>
                          <a:cs typeface="Times New Roman" panose="02020603050405020304" pitchFamily="18" charset="0"/>
                        </a:rPr>
                        <a:t>sobre</a:t>
                      </a:r>
                      <a:r>
                        <a:rPr lang="en-GB" sz="1200" b="1" i="0" kern="1200" dirty="0">
                          <a:solidFill>
                            <a:schemeClr val="bg1"/>
                          </a:solidFill>
                          <a:effectLst/>
                          <a:latin typeface="+mn-lt"/>
                          <a:ea typeface="+mn-ea"/>
                          <a:cs typeface="Times New Roman" panose="02020603050405020304" pitchFamily="18" charset="0"/>
                        </a:rPr>
                        <a:t> los </a:t>
                      </a:r>
                      <a:r>
                        <a:rPr lang="en-GB" sz="1200" b="1" i="0" kern="1200" dirty="0" err="1">
                          <a:solidFill>
                            <a:schemeClr val="bg1"/>
                          </a:solidFill>
                          <a:effectLst/>
                          <a:latin typeface="+mn-lt"/>
                          <a:ea typeface="+mn-ea"/>
                          <a:cs typeface="Times New Roman" panose="02020603050405020304" pitchFamily="18" charset="0"/>
                        </a:rPr>
                        <a:t>propietarios</a:t>
                      </a:r>
                      <a:r>
                        <a:rPr lang="en-GB" sz="1200" b="1" i="0" kern="1200" dirty="0">
                          <a:solidFill>
                            <a:schemeClr val="bg1"/>
                          </a:solidFill>
                          <a:effectLst/>
                          <a:latin typeface="+mn-lt"/>
                          <a:ea typeface="+mn-ea"/>
                          <a:cs typeface="Times New Roman" panose="02020603050405020304" pitchFamily="18" charset="0"/>
                        </a:rPr>
                        <a:t> </a:t>
                      </a:r>
                      <a:r>
                        <a:rPr lang="en-GB" sz="1200" b="1" i="0" kern="1200" dirty="0" err="1">
                          <a:solidFill>
                            <a:schemeClr val="bg1"/>
                          </a:solidFill>
                          <a:effectLst/>
                          <a:latin typeface="+mn-lt"/>
                          <a:ea typeface="+mn-ea"/>
                          <a:cs typeface="Times New Roman" panose="02020603050405020304" pitchFamily="18" charset="0"/>
                        </a:rPr>
                        <a:t>legales</a:t>
                      </a:r>
                      <a:r>
                        <a:rPr lang="en-GB" sz="1200" b="1" i="0" kern="1200" dirty="0">
                          <a:solidFill>
                            <a:schemeClr val="bg1"/>
                          </a:solidFill>
                          <a:effectLst/>
                          <a:latin typeface="+mn-lt"/>
                          <a:ea typeface="+mn-ea"/>
                          <a:cs typeface="Times New Roman" panose="02020603050405020304" pitchFamily="18" charset="0"/>
                        </a:rPr>
                        <a:t> </a:t>
                      </a:r>
                      <a:r>
                        <a:rPr lang="en-GB" sz="1200" b="0" i="0" kern="1200" dirty="0">
                          <a:solidFill>
                            <a:schemeClr val="bg1"/>
                          </a:solidFill>
                          <a:effectLst/>
                          <a:latin typeface="+mn-lt"/>
                          <a:ea typeface="+mn-ea"/>
                          <a:cs typeface="Times New Roman" panose="02020603050405020304" pitchFamily="18" charset="0"/>
                        </a:rPr>
                        <a:t>y </a:t>
                      </a:r>
                      <a:r>
                        <a:rPr lang="en-GB" sz="1200" b="0" i="0" kern="1200" dirty="0" err="1">
                          <a:solidFill>
                            <a:schemeClr val="bg1"/>
                          </a:solidFill>
                          <a:effectLst/>
                          <a:latin typeface="+mn-lt"/>
                          <a:ea typeface="+mn-ea"/>
                          <a:cs typeface="Times New Roman" panose="02020603050405020304" pitchFamily="18" charset="0"/>
                        </a:rPr>
                        <a:t>su</a:t>
                      </a:r>
                      <a:r>
                        <a:rPr lang="en-GB" sz="1200" b="0" i="0" kern="1200" dirty="0">
                          <a:solidFill>
                            <a:schemeClr val="bg1"/>
                          </a:solidFill>
                          <a:effectLst/>
                          <a:latin typeface="+mn-lt"/>
                          <a:ea typeface="+mn-ea"/>
                          <a:cs typeface="Times New Roman" panose="02020603050405020304" pitchFamily="18" charset="0"/>
                        </a:rPr>
                        <a:t> </a:t>
                      </a:r>
                      <a:r>
                        <a:rPr lang="en-GB" sz="1200" b="0" i="0" kern="1200" dirty="0" err="1">
                          <a:solidFill>
                            <a:schemeClr val="bg1"/>
                          </a:solidFill>
                          <a:effectLst/>
                          <a:latin typeface="+mn-lt"/>
                          <a:ea typeface="+mn-ea"/>
                          <a:cs typeface="Times New Roman" panose="02020603050405020304" pitchFamily="18" charset="0"/>
                        </a:rPr>
                        <a:t>cuota</a:t>
                      </a:r>
                      <a:r>
                        <a:rPr lang="en-GB" sz="1200" b="0" i="0" kern="1200" dirty="0">
                          <a:solidFill>
                            <a:schemeClr val="bg1"/>
                          </a:solidFill>
                          <a:effectLst/>
                          <a:latin typeface="+mn-lt"/>
                          <a:ea typeface="+mn-ea"/>
                          <a:cs typeface="Times New Roman" panose="02020603050405020304" pitchFamily="18" charset="0"/>
                        </a:rPr>
                        <a:t> de </a:t>
                      </a:r>
                      <a:r>
                        <a:rPr lang="en-GB" sz="1200" b="0" i="0" kern="1200" dirty="0" err="1">
                          <a:solidFill>
                            <a:schemeClr val="bg1"/>
                          </a:solidFill>
                          <a:effectLst/>
                          <a:latin typeface="+mn-lt"/>
                          <a:ea typeface="+mn-ea"/>
                          <a:cs typeface="Times New Roman" panose="02020603050405020304" pitchFamily="18" charset="0"/>
                        </a:rPr>
                        <a:t>participación</a:t>
                      </a:r>
                      <a:r>
                        <a:rPr lang="en-GB" sz="1200" b="0" i="0" kern="1200" dirty="0">
                          <a:solidFill>
                            <a:schemeClr val="bg1"/>
                          </a:solidFill>
                          <a:effectLst/>
                          <a:latin typeface="+mn-lt"/>
                          <a:ea typeface="+mn-ea"/>
                          <a:cs typeface="Times New Roman" panose="02020603050405020304" pitchFamily="18" charset="0"/>
                        </a:rPr>
                        <a:t>.. </a:t>
                      </a:r>
                      <a:endParaRPr lang="nb-NO" sz="1200" b="0" i="0" kern="1200" dirty="0">
                        <a:solidFill>
                          <a:schemeClr val="bg1"/>
                        </a:solidFill>
                        <a:effectLst/>
                        <a:latin typeface="+mn-lt"/>
                        <a:ea typeface="+mn-ea"/>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GB" sz="1200" b="1" dirty="0">
                          <a:solidFill>
                            <a:schemeClr val="bg2"/>
                          </a:solidFill>
                          <a:effectLst/>
                          <a:latin typeface="+mn-lt"/>
                        </a:rPr>
                        <a:t>[</a:t>
                      </a:r>
                      <a:r>
                        <a:rPr lang="en-GB" sz="1200" b="1" dirty="0" err="1">
                          <a:solidFill>
                            <a:schemeClr val="bg2"/>
                          </a:solidFill>
                          <a:effectLst/>
                          <a:latin typeface="+mn-lt"/>
                        </a:rPr>
                        <a:t>Igual</a:t>
                      </a:r>
                      <a:r>
                        <a:rPr lang="en-GB" sz="1200" b="1" dirty="0">
                          <a:solidFill>
                            <a:schemeClr val="bg2"/>
                          </a:solidFill>
                          <a:effectLst/>
                          <a:latin typeface="+mn-lt"/>
                        </a:rPr>
                        <a:t> que </a:t>
                      </a:r>
                      <a:r>
                        <a:rPr lang="en-GB" sz="1200" b="1" dirty="0" err="1">
                          <a:solidFill>
                            <a:schemeClr val="bg2"/>
                          </a:solidFill>
                          <a:effectLst/>
                          <a:latin typeface="+mn-lt"/>
                        </a:rPr>
                        <a:t>fase</a:t>
                      </a:r>
                      <a:r>
                        <a:rPr lang="en-GB" sz="1200" b="1" dirty="0">
                          <a:solidFill>
                            <a:schemeClr val="bg2"/>
                          </a:solidFill>
                          <a:effectLst/>
                          <a:latin typeface="+mn-lt"/>
                        </a:rPr>
                        <a:t> 1]</a:t>
                      </a:r>
                      <a:r>
                        <a:rPr lang="nb-NO" sz="1200" b="0" i="0" kern="1200" dirty="0">
                          <a:solidFill>
                            <a:schemeClr val="bg2"/>
                          </a:solidFill>
                          <a:effectLst/>
                          <a:latin typeface="+mn-lt"/>
                          <a:cs typeface="Calibri" panose="020F0502020204030204" pitchFamily="34" charset="0"/>
                        </a:rPr>
                        <a:t> </a:t>
                      </a:r>
                      <a:endParaRPr lang="nb-NO" sz="1200" dirty="0">
                        <a:effectLst/>
                        <a:latin typeface="+mn-lt"/>
                        <a:ea typeface="Times New Roman" panose="02020603050405020304" pitchFamily="18" charset="0"/>
                        <a:cs typeface="Calibri" panose="020F050202020403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805870036"/>
                  </a:ext>
                </a:extLst>
              </a:tr>
            </a:tbl>
          </a:graphicData>
        </a:graphic>
      </p:graphicFrame>
      <p:sp>
        <p:nvSpPr>
          <p:cNvPr id="7" name="Oval 6">
            <a:extLst>
              <a:ext uri="{FF2B5EF4-FFF2-40B4-BE49-F238E27FC236}">
                <a16:creationId xmlns:a16="http://schemas.microsoft.com/office/drawing/2014/main" id="{E5E6FE01-DA1D-4368-8297-6DB3733AA790}"/>
              </a:ext>
            </a:extLst>
          </p:cNvPr>
          <p:cNvSpPr/>
          <p:nvPr/>
        </p:nvSpPr>
        <p:spPr>
          <a:xfrm>
            <a:off x="1352811" y="211099"/>
            <a:ext cx="4233796" cy="6646901"/>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994115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097D1-0839-4F25-BDF1-7B1AE72CCDBE}"/>
              </a:ext>
            </a:extLst>
          </p:cNvPr>
          <p:cNvSpPr>
            <a:spLocks noGrp="1"/>
          </p:cNvSpPr>
          <p:nvPr>
            <p:ph type="title"/>
          </p:nvPr>
        </p:nvSpPr>
        <p:spPr>
          <a:xfrm>
            <a:off x="109183" y="600089"/>
            <a:ext cx="8179315" cy="671660"/>
          </a:xfrm>
        </p:spPr>
        <p:txBody>
          <a:bodyPr/>
          <a:lstStyle/>
          <a:p>
            <a:pPr>
              <a:defRPr/>
            </a:pPr>
            <a:r>
              <a:rPr lang="es-AR" sz="4000" noProof="0" dirty="0">
                <a:latin typeface="Franklin Gothic Book" panose="020B0503020102020204" pitchFamily="34" charset="0"/>
              </a:rPr>
              <a:t>Evaluación de efectividad</a:t>
            </a:r>
            <a:br>
              <a:rPr lang="es-AR" sz="3600" b="0" noProof="0" dirty="0">
                <a:latin typeface="Franklin Gothic Book" panose="020B0503020102020204" pitchFamily="34" charset="0"/>
              </a:rPr>
            </a:br>
            <a:endParaRPr lang="es-AR" sz="3200" b="0" noProof="0" dirty="0"/>
          </a:p>
        </p:txBody>
      </p:sp>
      <p:sp>
        <p:nvSpPr>
          <p:cNvPr id="3" name="Content Placeholder 2">
            <a:extLst>
              <a:ext uri="{FF2B5EF4-FFF2-40B4-BE49-F238E27FC236}">
                <a16:creationId xmlns:a16="http://schemas.microsoft.com/office/drawing/2014/main" id="{697FD2A0-ED32-4D8A-8E80-64818EE4FFBD}"/>
              </a:ext>
            </a:extLst>
          </p:cNvPr>
          <p:cNvSpPr>
            <a:spLocks noGrp="1"/>
          </p:cNvSpPr>
          <p:nvPr>
            <p:ph idx="1"/>
          </p:nvPr>
        </p:nvSpPr>
        <p:spPr>
          <a:xfrm>
            <a:off x="109183" y="1316782"/>
            <a:ext cx="8925635" cy="4516090"/>
          </a:xfrm>
        </p:spPr>
        <p:txBody>
          <a:bodyPr>
            <a:normAutofit/>
          </a:bodyPr>
          <a:lstStyle/>
          <a:p>
            <a:pPr marL="0" lvl="0" indent="0" algn="just">
              <a:lnSpc>
                <a:spcPct val="110000"/>
              </a:lnSpc>
              <a:spcBef>
                <a:spcPts val="300"/>
              </a:spcBef>
              <a:spcAft>
                <a:spcPts val="300"/>
              </a:spcAft>
              <a:buClr>
                <a:srgbClr val="0076AF"/>
              </a:buClr>
              <a:buNone/>
              <a:defRPr/>
            </a:pPr>
            <a:r>
              <a:rPr lang="es-AR" sz="2800" noProof="0" dirty="0">
                <a:latin typeface="+mn-lt"/>
              </a:rPr>
              <a:t>Para obtener una idea general respecto de si la</a:t>
            </a:r>
            <a:r>
              <a:rPr lang="es-AR" sz="2800" b="1" noProof="0" dirty="0">
                <a:solidFill>
                  <a:schemeClr val="bg1"/>
                </a:solidFill>
                <a:latin typeface="+mn-lt"/>
              </a:rPr>
              <a:t> divulgación de BR está abordando el objetivo general del Req. 2.5</a:t>
            </a:r>
            <a:r>
              <a:rPr lang="es-AR" sz="2800" noProof="0" dirty="0">
                <a:latin typeface="+mn-lt"/>
              </a:rPr>
              <a:t>, la evaluación de efectividad se focalizará en los resultados de la </a:t>
            </a:r>
            <a:r>
              <a:rPr lang="es-AR" sz="2800" b="1" noProof="0" dirty="0">
                <a:solidFill>
                  <a:schemeClr val="bg1"/>
                </a:solidFill>
                <a:latin typeface="+mn-lt"/>
              </a:rPr>
              <a:t>evaluación técnica </a:t>
            </a:r>
            <a:r>
              <a:rPr lang="es-AR" sz="2800" noProof="0" dirty="0">
                <a:latin typeface="+mn-lt"/>
              </a:rPr>
              <a:t>y además mirará:</a:t>
            </a:r>
          </a:p>
          <a:p>
            <a:pPr marL="0" lvl="0" indent="0" algn="just">
              <a:lnSpc>
                <a:spcPct val="110000"/>
              </a:lnSpc>
              <a:spcBef>
                <a:spcPts val="300"/>
              </a:spcBef>
              <a:spcAft>
                <a:spcPts val="300"/>
              </a:spcAft>
              <a:buClr>
                <a:srgbClr val="0076AF"/>
              </a:buClr>
              <a:buNone/>
              <a:defRPr/>
            </a:pPr>
            <a:endParaRPr lang="es-AR" sz="2800" noProof="0" dirty="0">
              <a:latin typeface="+mn-lt"/>
            </a:endParaRPr>
          </a:p>
          <a:p>
            <a:pPr lvl="1" algn="just">
              <a:lnSpc>
                <a:spcPct val="110000"/>
              </a:lnSpc>
              <a:spcBef>
                <a:spcPts val="300"/>
              </a:spcBef>
              <a:spcAft>
                <a:spcPts val="300"/>
              </a:spcAft>
              <a:buClr>
                <a:srgbClr val="0076AF"/>
              </a:buClr>
              <a:buFont typeface="Wingdings" panose="05000000000000000000" pitchFamily="2" charset="2"/>
              <a:buChar char="§"/>
              <a:defRPr/>
            </a:pPr>
            <a:r>
              <a:rPr lang="es-AR" sz="2800" b="1" i="0" noProof="0" dirty="0">
                <a:solidFill>
                  <a:schemeClr val="bg1"/>
                </a:solidFill>
                <a:latin typeface="+mn-lt"/>
              </a:rPr>
              <a:t>Evaluaciones mutuas de GAFI</a:t>
            </a:r>
            <a:r>
              <a:rPr lang="es-AR" sz="2800" i="0" noProof="0" dirty="0">
                <a:latin typeface="+mn-lt"/>
              </a:rPr>
              <a:t>, </a:t>
            </a:r>
          </a:p>
          <a:p>
            <a:pPr lvl="1" algn="just">
              <a:lnSpc>
                <a:spcPct val="110000"/>
              </a:lnSpc>
              <a:spcBef>
                <a:spcPts val="300"/>
              </a:spcBef>
              <a:spcAft>
                <a:spcPts val="300"/>
              </a:spcAft>
              <a:buClr>
                <a:srgbClr val="0076AF"/>
              </a:buClr>
              <a:buFont typeface="Wingdings" panose="05000000000000000000" pitchFamily="2" charset="2"/>
              <a:buChar char="§"/>
              <a:defRPr/>
            </a:pPr>
            <a:r>
              <a:rPr lang="es-AR" sz="2800" i="0" noProof="0" dirty="0">
                <a:latin typeface="+mn-lt"/>
              </a:rPr>
              <a:t>Documentación del </a:t>
            </a:r>
            <a:r>
              <a:rPr lang="es-AR" sz="2800" b="1" i="0" noProof="0" dirty="0">
                <a:solidFill>
                  <a:schemeClr val="bg1"/>
                </a:solidFill>
                <a:latin typeface="+mn-lt"/>
              </a:rPr>
              <a:t>trabajo del GMP, </a:t>
            </a:r>
          </a:p>
          <a:p>
            <a:pPr lvl="1" algn="just">
              <a:lnSpc>
                <a:spcPct val="110000"/>
              </a:lnSpc>
              <a:spcBef>
                <a:spcPts val="300"/>
              </a:spcBef>
              <a:spcAft>
                <a:spcPts val="300"/>
              </a:spcAft>
              <a:buClr>
                <a:srgbClr val="0076AF"/>
              </a:buClr>
              <a:buFont typeface="Wingdings" panose="05000000000000000000" pitchFamily="2" charset="2"/>
              <a:buChar char="§"/>
              <a:defRPr/>
            </a:pPr>
            <a:r>
              <a:rPr lang="es-AR" sz="2800" b="1" i="0" noProof="0" dirty="0">
                <a:solidFill>
                  <a:schemeClr val="bg1"/>
                </a:solidFill>
              </a:rPr>
              <a:t>Consultas con las partes interesadas</a:t>
            </a:r>
            <a:endParaRPr lang="es-AR" sz="1600" noProof="0" dirty="0">
              <a:highlight>
                <a:srgbClr val="FFFF00"/>
              </a:highlight>
            </a:endParaRPr>
          </a:p>
          <a:p>
            <a:pPr marL="342900" indent="-342900" algn="just">
              <a:spcAft>
                <a:spcPts val="1200"/>
              </a:spcAft>
              <a:buClr>
                <a:srgbClr val="0076AF"/>
              </a:buClr>
              <a:buFont typeface="Arial" panose="020B0604020202020204" pitchFamily="34" charset="0"/>
              <a:buChar char="•"/>
              <a:defRPr/>
            </a:pPr>
            <a:endParaRPr lang="es-AR" sz="1600" noProof="0" dirty="0"/>
          </a:p>
          <a:p>
            <a:pPr marL="342900" indent="-342900" algn="just">
              <a:spcAft>
                <a:spcPts val="1200"/>
              </a:spcAft>
              <a:buClr>
                <a:srgbClr val="0076AF"/>
              </a:buClr>
              <a:buFont typeface="Arial" panose="020B0604020202020204" pitchFamily="34" charset="0"/>
              <a:buChar char="•"/>
              <a:defRPr/>
            </a:pPr>
            <a:endParaRPr lang="es-AR" sz="1600" noProof="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200"/>
              </a:spcAft>
              <a:buClr>
                <a:srgbClr val="0076AF"/>
              </a:buClr>
              <a:buFont typeface="Arial" panose="020B0604020202020204" pitchFamily="34" charset="0"/>
              <a:buChar char="•"/>
              <a:defRPr/>
            </a:pPr>
            <a:endParaRPr lang="es-AR" noProof="0" dirty="0">
              <a:solidFill>
                <a:schemeClr val="tx2"/>
              </a:solidFill>
            </a:endParaRPr>
          </a:p>
        </p:txBody>
      </p:sp>
      <p:sp>
        <p:nvSpPr>
          <p:cNvPr id="4" name="Right Brace 3">
            <a:extLst>
              <a:ext uri="{FF2B5EF4-FFF2-40B4-BE49-F238E27FC236}">
                <a16:creationId xmlns:a16="http://schemas.microsoft.com/office/drawing/2014/main" id="{79D41CEE-B6BD-4496-BA3E-FAFF3A5BED45}"/>
              </a:ext>
            </a:extLst>
          </p:cNvPr>
          <p:cNvSpPr/>
          <p:nvPr/>
        </p:nvSpPr>
        <p:spPr>
          <a:xfrm>
            <a:off x="6388273" y="3826542"/>
            <a:ext cx="501041" cy="1933478"/>
          </a:xfrm>
          <a:prstGeom prst="rightBrace">
            <a:avLst>
              <a:gd name="adj1" fmla="val 95544"/>
              <a:gd name="adj2" fmla="val 53918"/>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6" name="TextBox 5">
            <a:extLst>
              <a:ext uri="{FF2B5EF4-FFF2-40B4-BE49-F238E27FC236}">
                <a16:creationId xmlns:a16="http://schemas.microsoft.com/office/drawing/2014/main" id="{29A218F4-843B-4868-928F-8666063DF2B1}"/>
              </a:ext>
            </a:extLst>
          </p:cNvPr>
          <p:cNvSpPr txBox="1"/>
          <p:nvPr/>
        </p:nvSpPr>
        <p:spPr>
          <a:xfrm>
            <a:off x="7039626" y="4008451"/>
            <a:ext cx="1248871" cy="1569660"/>
          </a:xfrm>
          <a:prstGeom prst="rect">
            <a:avLst/>
          </a:prstGeom>
          <a:noFill/>
        </p:spPr>
        <p:txBody>
          <a:bodyPr wrap="square" rtlCol="0">
            <a:spAutoFit/>
          </a:bodyPr>
          <a:lstStyle/>
          <a:p>
            <a:pPr algn="ctr"/>
            <a:r>
              <a:rPr lang="es-AR" sz="2400" b="1" dirty="0">
                <a:solidFill>
                  <a:schemeClr val="bg1"/>
                </a:solidFill>
              </a:rPr>
              <a:t>Enfoque basado en el riesgo</a:t>
            </a:r>
          </a:p>
        </p:txBody>
      </p:sp>
    </p:spTree>
    <p:extLst>
      <p:ext uri="{BB962C8B-B14F-4D97-AF65-F5344CB8AC3E}">
        <p14:creationId xmlns:p14="http://schemas.microsoft.com/office/powerpoint/2010/main" val="4291818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097D1-0839-4F25-BDF1-7B1AE72CCDBE}"/>
              </a:ext>
            </a:extLst>
          </p:cNvPr>
          <p:cNvSpPr>
            <a:spLocks noGrp="1"/>
          </p:cNvSpPr>
          <p:nvPr>
            <p:ph type="title"/>
          </p:nvPr>
        </p:nvSpPr>
        <p:spPr>
          <a:xfrm>
            <a:off x="0" y="547591"/>
            <a:ext cx="8179315" cy="671660"/>
          </a:xfrm>
        </p:spPr>
        <p:txBody>
          <a:bodyPr/>
          <a:lstStyle/>
          <a:p>
            <a:pPr>
              <a:defRPr/>
            </a:pPr>
            <a:r>
              <a:rPr lang="es-AR" sz="4000" noProof="0" dirty="0">
                <a:latin typeface="Franklin Gothic Book" panose="020B0503020102020204" pitchFamily="34" charset="0"/>
              </a:rPr>
              <a:t>Evaluación de efectividad</a:t>
            </a:r>
            <a:br>
              <a:rPr lang="es-AR" sz="3600" b="0" noProof="0" dirty="0">
                <a:latin typeface="Franklin Gothic Book" panose="020B0503020102020204" pitchFamily="34" charset="0"/>
              </a:rPr>
            </a:br>
            <a:r>
              <a:rPr lang="es-AR" sz="3200" b="0" noProof="0" dirty="0">
                <a:latin typeface="Franklin Gothic Book" panose="020B0503020102020204" pitchFamily="34" charset="0"/>
              </a:rPr>
              <a:t>Enfoque basado en el riesgo</a:t>
            </a:r>
            <a:endParaRPr lang="es-AR" sz="3200" b="0" noProof="0" dirty="0"/>
          </a:p>
        </p:txBody>
      </p:sp>
      <p:sp>
        <p:nvSpPr>
          <p:cNvPr id="3" name="Content Placeholder 2">
            <a:extLst>
              <a:ext uri="{FF2B5EF4-FFF2-40B4-BE49-F238E27FC236}">
                <a16:creationId xmlns:a16="http://schemas.microsoft.com/office/drawing/2014/main" id="{697FD2A0-ED32-4D8A-8E80-64818EE4FFBD}"/>
              </a:ext>
            </a:extLst>
          </p:cNvPr>
          <p:cNvSpPr>
            <a:spLocks noGrp="1"/>
          </p:cNvSpPr>
          <p:nvPr>
            <p:ph idx="1"/>
          </p:nvPr>
        </p:nvSpPr>
        <p:spPr>
          <a:xfrm>
            <a:off x="0" y="1784580"/>
            <a:ext cx="9106514" cy="4720901"/>
          </a:xfrm>
        </p:spPr>
        <p:txBody>
          <a:bodyPr>
            <a:normAutofit/>
          </a:bodyPr>
          <a:lstStyle/>
          <a:p>
            <a:pPr marL="0" indent="0">
              <a:buNone/>
            </a:pPr>
            <a:r>
              <a:rPr lang="es-AR" sz="2700" noProof="0" dirty="0">
                <a:latin typeface="+mn-lt"/>
              </a:rPr>
              <a:t>Importancia de la verificación de datos, formato y accesibilidad de la información. Apunta a </a:t>
            </a:r>
            <a:r>
              <a:rPr lang="es-AR" sz="2700" b="1" noProof="0" dirty="0">
                <a:solidFill>
                  <a:schemeClr val="bg1"/>
                </a:solidFill>
                <a:latin typeface="+mn-lt"/>
              </a:rPr>
              <a:t>las omisiones más relevantes; </a:t>
            </a:r>
            <a:r>
              <a:rPr lang="es-AR" sz="2700" noProof="0" dirty="0">
                <a:latin typeface="+mn-lt"/>
              </a:rPr>
              <a:t>considerar si: </a:t>
            </a:r>
          </a:p>
          <a:p>
            <a:pPr marL="0" indent="0">
              <a:buNone/>
            </a:pPr>
            <a:r>
              <a:rPr lang="es-AR" sz="2800" b="1" noProof="0" dirty="0">
                <a:solidFill>
                  <a:schemeClr val="bg1"/>
                </a:solidFill>
                <a:latin typeface="+mn-lt"/>
                <a:sym typeface="Wingdings" panose="05000000000000000000" pitchFamily="2" charset="2"/>
              </a:rPr>
              <a:t>	</a:t>
            </a:r>
            <a:r>
              <a:rPr lang="es-AR" sz="2500" noProof="0" dirty="0">
                <a:latin typeface="+mn-lt"/>
                <a:sym typeface="Wingdings" panose="05000000000000000000" pitchFamily="2" charset="2"/>
              </a:rPr>
              <a:t> </a:t>
            </a:r>
            <a:r>
              <a:rPr lang="es-AR" sz="2500" noProof="0" dirty="0">
                <a:solidFill>
                  <a:schemeClr val="tx2"/>
                </a:solidFill>
                <a:latin typeface="+mn-lt"/>
                <a:sym typeface="Wingdings" panose="05000000000000000000" pitchFamily="2" charset="2"/>
              </a:rPr>
              <a:t>e</a:t>
            </a:r>
            <a:r>
              <a:rPr lang="es-AR" sz="2500" noProof="0" dirty="0">
                <a:solidFill>
                  <a:schemeClr val="tx2"/>
                </a:solidFill>
                <a:latin typeface="+mn-lt"/>
              </a:rPr>
              <a:t>l país adoptó </a:t>
            </a:r>
            <a:r>
              <a:rPr lang="es-AR" sz="2500" b="1" noProof="0" dirty="0">
                <a:solidFill>
                  <a:schemeClr val="bg1"/>
                </a:solidFill>
                <a:latin typeface="+mn-lt"/>
              </a:rPr>
              <a:t>medidas suficientes </a:t>
            </a:r>
            <a:r>
              <a:rPr lang="es-AR" sz="2500" noProof="0" dirty="0">
                <a:latin typeface="+mn-lt"/>
              </a:rPr>
              <a:t>para asegurar que los 	</a:t>
            </a:r>
            <a:r>
              <a:rPr lang="es-AR" sz="2500" b="1" noProof="0" dirty="0" err="1">
                <a:solidFill>
                  <a:schemeClr val="bg1"/>
                </a:solidFill>
                <a:latin typeface="+mn-lt"/>
              </a:rPr>
              <a:t>BRs</a:t>
            </a:r>
            <a:r>
              <a:rPr lang="es-AR" sz="2500" b="1" noProof="0" dirty="0">
                <a:solidFill>
                  <a:schemeClr val="bg1"/>
                </a:solidFill>
                <a:latin typeface="+mn-lt"/>
              </a:rPr>
              <a:t> de las compañías de alto riesgo sean divulgados; </a:t>
            </a:r>
            <a:r>
              <a:rPr lang="es-AR" sz="2500" noProof="0" dirty="0">
                <a:latin typeface="+mn-lt"/>
              </a:rPr>
              <a:t> </a:t>
            </a:r>
          </a:p>
          <a:p>
            <a:pPr marL="0" indent="0">
              <a:buNone/>
            </a:pPr>
            <a:r>
              <a:rPr lang="es-AR" sz="2500" noProof="0" dirty="0">
                <a:latin typeface="+mn-lt"/>
              </a:rPr>
              <a:t>	</a:t>
            </a:r>
            <a:r>
              <a:rPr lang="es-AR" sz="2500" noProof="0" dirty="0">
                <a:latin typeface="+mn-lt"/>
                <a:sym typeface="Wingdings" panose="05000000000000000000" pitchFamily="2" charset="2"/>
              </a:rPr>
              <a:t> estas </a:t>
            </a:r>
            <a:r>
              <a:rPr lang="es-AR" sz="2500" b="1" noProof="0" dirty="0">
                <a:solidFill>
                  <a:schemeClr val="bg1"/>
                </a:solidFill>
                <a:latin typeface="+mn-lt"/>
              </a:rPr>
              <a:t>compañías han cumplido </a:t>
            </a:r>
            <a:r>
              <a:rPr lang="es-AR" sz="2500" noProof="0" dirty="0">
                <a:latin typeface="+mn-lt"/>
              </a:rPr>
              <a:t>con los requerimientos de 	divulgación;</a:t>
            </a:r>
          </a:p>
          <a:p>
            <a:pPr marL="0" indent="0">
              <a:buNone/>
            </a:pPr>
            <a:r>
              <a:rPr lang="es-AR" sz="2500" noProof="0" dirty="0">
                <a:latin typeface="+mn-lt"/>
              </a:rPr>
              <a:t>	</a:t>
            </a:r>
            <a:r>
              <a:rPr lang="es-AR" sz="2500" noProof="0" dirty="0">
                <a:latin typeface="+mn-lt"/>
                <a:sym typeface="Wingdings" panose="05000000000000000000" pitchFamily="2" charset="2"/>
              </a:rPr>
              <a:t> los </a:t>
            </a:r>
            <a:r>
              <a:rPr lang="es-AR" sz="2500" b="1" noProof="0" dirty="0">
                <a:solidFill>
                  <a:schemeClr val="bg1"/>
                </a:solidFill>
                <a:latin typeface="+mn-lt"/>
                <a:sym typeface="Wingdings" panose="05000000000000000000" pitchFamily="2" charset="2"/>
              </a:rPr>
              <a:t>umbrales de propiedad </a:t>
            </a:r>
            <a:r>
              <a:rPr lang="es-AR" sz="2500" noProof="0" dirty="0">
                <a:latin typeface="+mn-lt"/>
                <a:sym typeface="Wingdings" panose="05000000000000000000" pitchFamily="2" charset="2"/>
              </a:rPr>
              <a:t>para la divulgación de BR son 	</a:t>
            </a:r>
            <a:r>
              <a:rPr lang="es-AR" sz="2500" b="1" noProof="0" dirty="0">
                <a:solidFill>
                  <a:schemeClr val="bg1"/>
                </a:solidFill>
                <a:latin typeface="+mn-lt"/>
                <a:sym typeface="Wingdings" panose="05000000000000000000" pitchFamily="2" charset="2"/>
              </a:rPr>
              <a:t>apropiados</a:t>
            </a:r>
            <a:r>
              <a:rPr lang="es-AR" sz="2500" noProof="0" dirty="0">
                <a:latin typeface="+mn-lt"/>
                <a:sym typeface="Wingdings" panose="05000000000000000000" pitchFamily="2" charset="2"/>
              </a:rPr>
              <a:t> y </a:t>
            </a:r>
            <a:r>
              <a:rPr lang="es-AR" sz="2500" b="1" noProof="0" dirty="0" err="1">
                <a:solidFill>
                  <a:schemeClr val="bg1"/>
                </a:solidFill>
                <a:latin typeface="+mn-lt"/>
                <a:sym typeface="Wingdings" panose="05000000000000000000" pitchFamily="2" charset="2"/>
              </a:rPr>
              <a:t>proven</a:t>
            </a:r>
            <a:r>
              <a:rPr lang="es-AR" sz="2500" b="1" noProof="0" dirty="0">
                <a:solidFill>
                  <a:schemeClr val="bg1"/>
                </a:solidFill>
                <a:latin typeface="+mn-lt"/>
                <a:sym typeface="Wingdings" panose="05000000000000000000" pitchFamily="2" charset="2"/>
              </a:rPr>
              <a:t> recomendaciones</a:t>
            </a:r>
            <a:endParaRPr lang="es-AR" sz="1600" noProof="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200"/>
              </a:spcAft>
              <a:buClr>
                <a:srgbClr val="0076AF"/>
              </a:buClr>
              <a:buFont typeface="Arial" panose="020B0604020202020204" pitchFamily="34" charset="0"/>
              <a:buChar char="•"/>
              <a:defRPr/>
            </a:pPr>
            <a:endParaRPr lang="es-AR" noProof="0" dirty="0">
              <a:solidFill>
                <a:schemeClr val="tx2"/>
              </a:solidFill>
            </a:endParaRPr>
          </a:p>
        </p:txBody>
      </p:sp>
    </p:spTree>
    <p:extLst>
      <p:ext uri="{BB962C8B-B14F-4D97-AF65-F5344CB8AC3E}">
        <p14:creationId xmlns:p14="http://schemas.microsoft.com/office/powerpoint/2010/main" val="1156553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097D1-0839-4F25-BDF1-7B1AE72CCDBE}"/>
              </a:ext>
            </a:extLst>
          </p:cNvPr>
          <p:cNvSpPr>
            <a:spLocks noGrp="1"/>
          </p:cNvSpPr>
          <p:nvPr>
            <p:ph type="title"/>
          </p:nvPr>
        </p:nvSpPr>
        <p:spPr>
          <a:xfrm>
            <a:off x="109183" y="459516"/>
            <a:ext cx="8179315" cy="671660"/>
          </a:xfrm>
        </p:spPr>
        <p:txBody>
          <a:bodyPr/>
          <a:lstStyle/>
          <a:p>
            <a:pPr>
              <a:defRPr/>
            </a:pPr>
            <a:r>
              <a:rPr lang="es-AR" sz="4800" noProof="0" dirty="0">
                <a:latin typeface="Franklin Gothic Book" panose="020B0503020102020204" pitchFamily="34" charset="0"/>
              </a:rPr>
              <a:t>Evaluación de efectividad</a:t>
            </a:r>
            <a:br>
              <a:rPr lang="es-AR" sz="4400" b="0" noProof="0" dirty="0">
                <a:latin typeface="Franklin Gothic Book" panose="020B0503020102020204" pitchFamily="34" charset="0"/>
              </a:rPr>
            </a:br>
            <a:r>
              <a:rPr lang="es-AR" sz="4000" b="0" noProof="0" dirty="0">
                <a:latin typeface="Franklin Gothic Book" panose="020B0503020102020204" pitchFamily="34" charset="0"/>
              </a:rPr>
              <a:t>Elementos relevantes</a:t>
            </a:r>
            <a:endParaRPr lang="es-AR" sz="3200" b="0" noProof="0" dirty="0"/>
          </a:p>
        </p:txBody>
      </p:sp>
      <p:sp>
        <p:nvSpPr>
          <p:cNvPr id="3" name="Content Placeholder 2">
            <a:extLst>
              <a:ext uri="{FF2B5EF4-FFF2-40B4-BE49-F238E27FC236}">
                <a16:creationId xmlns:a16="http://schemas.microsoft.com/office/drawing/2014/main" id="{697FD2A0-ED32-4D8A-8E80-64818EE4FFBD}"/>
              </a:ext>
            </a:extLst>
          </p:cNvPr>
          <p:cNvSpPr>
            <a:spLocks noGrp="1"/>
          </p:cNvSpPr>
          <p:nvPr>
            <p:ph idx="1"/>
          </p:nvPr>
        </p:nvSpPr>
        <p:spPr>
          <a:xfrm>
            <a:off x="109183" y="1947851"/>
            <a:ext cx="9022080" cy="4946726"/>
          </a:xfrm>
        </p:spPr>
        <p:txBody>
          <a:bodyPr>
            <a:normAutofit/>
          </a:bodyPr>
          <a:lstStyle/>
          <a:p>
            <a:pPr algn="just">
              <a:lnSpc>
                <a:spcPct val="110000"/>
              </a:lnSpc>
              <a:spcBef>
                <a:spcPts val="300"/>
              </a:spcBef>
              <a:spcAft>
                <a:spcPts val="300"/>
              </a:spcAft>
              <a:buClr>
                <a:srgbClr val="0076AF"/>
              </a:buClr>
              <a:defRPr/>
            </a:pPr>
            <a:r>
              <a:rPr lang="es-AR" sz="2500" noProof="0" dirty="0">
                <a:solidFill>
                  <a:schemeClr val="tx2"/>
                </a:solidFill>
                <a:latin typeface="+mn-lt"/>
              </a:rPr>
              <a:t>La </a:t>
            </a:r>
            <a:r>
              <a:rPr lang="es-AR" sz="2500" b="1" noProof="0" dirty="0">
                <a:solidFill>
                  <a:schemeClr val="bg1"/>
                </a:solidFill>
                <a:latin typeface="+mn-lt"/>
              </a:rPr>
              <a:t>extensión y amplitud</a:t>
            </a:r>
            <a:r>
              <a:rPr lang="es-AR" sz="2500" noProof="0" dirty="0">
                <a:latin typeface="+mn-lt"/>
              </a:rPr>
              <a:t> de la información son una </a:t>
            </a:r>
            <a:r>
              <a:rPr lang="es-AR" sz="2500" b="1" noProof="0" dirty="0">
                <a:solidFill>
                  <a:schemeClr val="bg1"/>
                </a:solidFill>
                <a:latin typeface="+mn-lt"/>
              </a:rPr>
              <a:t>medida imperfecta </a:t>
            </a:r>
            <a:r>
              <a:rPr lang="es-AR" sz="2500" noProof="0" dirty="0">
                <a:latin typeface="+mn-lt"/>
              </a:rPr>
              <a:t>de la efectividad de la divulgación.</a:t>
            </a:r>
          </a:p>
          <a:p>
            <a:pPr algn="just">
              <a:lnSpc>
                <a:spcPct val="110000"/>
              </a:lnSpc>
              <a:spcBef>
                <a:spcPts val="300"/>
              </a:spcBef>
              <a:spcAft>
                <a:spcPts val="300"/>
              </a:spcAft>
              <a:buClr>
                <a:srgbClr val="0076AF"/>
              </a:buClr>
              <a:defRPr/>
            </a:pPr>
            <a:r>
              <a:rPr lang="es-AR" sz="2500" noProof="0" dirty="0">
                <a:latin typeface="+mn-lt"/>
              </a:rPr>
              <a:t>El asegurar </a:t>
            </a:r>
            <a:r>
              <a:rPr lang="es-AR" sz="2500" b="1" noProof="0" dirty="0">
                <a:solidFill>
                  <a:schemeClr val="bg1"/>
                </a:solidFill>
                <a:latin typeface="+mn-lt"/>
              </a:rPr>
              <a:t>datos confiables de compañías de alto riesgo</a:t>
            </a:r>
            <a:r>
              <a:rPr lang="es-AR" sz="2500" noProof="0" dirty="0">
                <a:latin typeface="+mn-lt"/>
              </a:rPr>
              <a:t>, (por </a:t>
            </a:r>
            <a:r>
              <a:rPr lang="es-AR" sz="2500" noProof="0" dirty="0" err="1">
                <a:latin typeface="+mn-lt"/>
              </a:rPr>
              <a:t>ej</a:t>
            </a:r>
            <a:r>
              <a:rPr lang="es-AR" sz="2500" noProof="0" dirty="0">
                <a:latin typeface="+mn-lt"/>
              </a:rPr>
              <a:t>: propiedad de </a:t>
            </a:r>
            <a:r>
              <a:rPr lang="es-AR" sz="2500" noProof="0" dirty="0" err="1">
                <a:latin typeface="+mn-lt"/>
              </a:rPr>
              <a:t>PEPs</a:t>
            </a:r>
            <a:r>
              <a:rPr lang="es-AR" sz="2500" noProof="0" dirty="0">
                <a:latin typeface="+mn-lt"/>
              </a:rPr>
              <a:t>) </a:t>
            </a:r>
            <a:r>
              <a:rPr lang="es-AR" sz="2500" b="1" noProof="0" dirty="0">
                <a:solidFill>
                  <a:schemeClr val="bg1"/>
                </a:solidFill>
                <a:latin typeface="+mn-lt"/>
              </a:rPr>
              <a:t>es central </a:t>
            </a:r>
            <a:r>
              <a:rPr lang="es-AR" sz="2500" noProof="0" dirty="0">
                <a:latin typeface="+mn-lt"/>
              </a:rPr>
              <a:t>para cumplir el objetivo.</a:t>
            </a:r>
          </a:p>
          <a:p>
            <a:pPr algn="just">
              <a:lnSpc>
                <a:spcPct val="110000"/>
              </a:lnSpc>
              <a:spcBef>
                <a:spcPts val="300"/>
              </a:spcBef>
              <a:spcAft>
                <a:spcPts val="300"/>
              </a:spcAft>
              <a:buClr>
                <a:srgbClr val="0076AF"/>
              </a:buClr>
              <a:defRPr/>
            </a:pPr>
            <a:r>
              <a:rPr lang="es-AR" sz="2500" b="1" noProof="0" dirty="0">
                <a:solidFill>
                  <a:schemeClr val="bg1"/>
                </a:solidFill>
                <a:latin typeface="+mn-lt"/>
              </a:rPr>
              <a:t>El análisis por parte del GMP de las brechas y debilidades en la divulgación de los datos sobre BR </a:t>
            </a:r>
            <a:r>
              <a:rPr lang="es-AR" sz="2500" noProof="0" dirty="0">
                <a:latin typeface="+mn-lt"/>
              </a:rPr>
              <a:t>(y las razones detrás de ellas) desempeña un </a:t>
            </a:r>
            <a:r>
              <a:rPr lang="es-AR" sz="2500" b="1" noProof="0" dirty="0">
                <a:solidFill>
                  <a:schemeClr val="bg1"/>
                </a:solidFill>
                <a:latin typeface="+mn-lt"/>
                <a:sym typeface="Wingdings" panose="05000000000000000000" pitchFamily="2" charset="2"/>
              </a:rPr>
              <a:t>rol fundamental </a:t>
            </a:r>
            <a:r>
              <a:rPr lang="es-AR" sz="2500" noProof="0" dirty="0">
                <a:solidFill>
                  <a:schemeClr val="tx2"/>
                </a:solidFill>
                <a:latin typeface="+mn-lt"/>
                <a:sym typeface="Wingdings" panose="05000000000000000000" pitchFamily="2" charset="2"/>
              </a:rPr>
              <a:t>Documentación sobre </a:t>
            </a:r>
            <a:r>
              <a:rPr lang="es-AR" sz="2500" b="1" noProof="0" dirty="0">
                <a:solidFill>
                  <a:schemeClr val="bg1"/>
                </a:solidFill>
                <a:latin typeface="+mn-lt"/>
                <a:sym typeface="Wingdings" panose="05000000000000000000" pitchFamily="2" charset="2"/>
              </a:rPr>
              <a:t>fortalezas y debilidades </a:t>
            </a:r>
            <a:r>
              <a:rPr lang="es-AR" sz="2500" noProof="0" dirty="0">
                <a:solidFill>
                  <a:schemeClr val="tx2"/>
                </a:solidFill>
                <a:latin typeface="+mn-lt"/>
                <a:sym typeface="Wingdings" panose="05000000000000000000" pitchFamily="2" charset="2"/>
              </a:rPr>
              <a:t>en cuanto a la </a:t>
            </a:r>
            <a:r>
              <a:rPr lang="es-AR" sz="2500" noProof="0" dirty="0">
                <a:solidFill>
                  <a:schemeClr val="bg1"/>
                </a:solidFill>
                <a:latin typeface="+mn-lt"/>
                <a:sym typeface="Wingdings" panose="05000000000000000000" pitchFamily="2" charset="2"/>
              </a:rPr>
              <a:t> </a:t>
            </a:r>
            <a:r>
              <a:rPr lang="es-AR" sz="2500" b="1" noProof="0" dirty="0">
                <a:solidFill>
                  <a:schemeClr val="bg1"/>
                </a:solidFill>
                <a:latin typeface="+mn-lt"/>
                <a:sym typeface="Wingdings" panose="05000000000000000000" pitchFamily="2" charset="2"/>
              </a:rPr>
              <a:t>fiabilidad de los datos.</a:t>
            </a:r>
            <a:endParaRPr lang="es-AR" sz="2500" noProof="0" dirty="0"/>
          </a:p>
          <a:p>
            <a:pPr marL="342900" indent="-342900" algn="just">
              <a:spcAft>
                <a:spcPts val="1200"/>
              </a:spcAft>
              <a:buClr>
                <a:srgbClr val="0076AF"/>
              </a:buClr>
              <a:buFont typeface="Arial" panose="020B0604020202020204" pitchFamily="34" charset="0"/>
              <a:buChar char="•"/>
              <a:defRPr/>
            </a:pPr>
            <a:endParaRPr lang="es-AR" sz="1600" noProof="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200"/>
              </a:spcAft>
              <a:buClr>
                <a:srgbClr val="0076AF"/>
              </a:buClr>
              <a:buFont typeface="Arial" panose="020B0604020202020204" pitchFamily="34" charset="0"/>
              <a:buChar char="•"/>
              <a:defRPr/>
            </a:pPr>
            <a:endParaRPr lang="es-AR" noProof="0" dirty="0">
              <a:solidFill>
                <a:schemeClr val="tx2"/>
              </a:solidFill>
            </a:endParaRPr>
          </a:p>
        </p:txBody>
      </p:sp>
    </p:spTree>
    <p:extLst>
      <p:ext uri="{BB962C8B-B14F-4D97-AF65-F5344CB8AC3E}">
        <p14:creationId xmlns:p14="http://schemas.microsoft.com/office/powerpoint/2010/main" val="2907010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7FD2A0-ED32-4D8A-8E80-64818EE4FFBD}"/>
              </a:ext>
            </a:extLst>
          </p:cNvPr>
          <p:cNvSpPr>
            <a:spLocks noGrp="1"/>
          </p:cNvSpPr>
          <p:nvPr>
            <p:ph idx="1"/>
          </p:nvPr>
        </p:nvSpPr>
        <p:spPr>
          <a:xfrm>
            <a:off x="214974" y="1128168"/>
            <a:ext cx="8686799" cy="4809995"/>
          </a:xfrm>
        </p:spPr>
        <p:txBody>
          <a:bodyPr>
            <a:normAutofit fontScale="85000" lnSpcReduction="20000"/>
          </a:bodyPr>
          <a:lstStyle/>
          <a:p>
            <a:pPr marL="0" lvl="0" indent="0" algn="just">
              <a:spcAft>
                <a:spcPts val="1200"/>
              </a:spcAft>
              <a:buClr>
                <a:srgbClr val="0076AF"/>
              </a:buClr>
              <a:buNone/>
              <a:defRPr/>
            </a:pPr>
            <a:r>
              <a:rPr lang="es-AR" sz="3200" noProof="0" dirty="0">
                <a:solidFill>
                  <a:schemeClr val="tx2"/>
                </a:solidFill>
              </a:rPr>
              <a:t>Hasta 1/1/2020: </a:t>
            </a:r>
            <a:r>
              <a:rPr lang="es-AR" sz="3200" b="1" noProof="0" dirty="0">
                <a:solidFill>
                  <a:schemeClr val="bg2"/>
                </a:solidFill>
              </a:rPr>
              <a:t>simplemente una revisión de los trabajos preparatorios </a:t>
            </a:r>
            <a:r>
              <a:rPr lang="es-AR" sz="3200" noProof="0" dirty="0">
                <a:solidFill>
                  <a:schemeClr val="bg1"/>
                </a:solidFill>
              </a:rPr>
              <a:t>para la divulgación de los BR</a:t>
            </a:r>
          </a:p>
          <a:p>
            <a:pPr marL="0" lvl="0" indent="0" algn="just">
              <a:spcAft>
                <a:spcPts val="1200"/>
              </a:spcAft>
              <a:buClr>
                <a:srgbClr val="0076AF"/>
              </a:buClr>
              <a:buNone/>
              <a:defRPr/>
            </a:pPr>
            <a:r>
              <a:rPr lang="es-AR" sz="3200" noProof="0" dirty="0">
                <a:solidFill>
                  <a:schemeClr val="bg1"/>
                </a:solidFill>
              </a:rPr>
              <a:t>A partir de 1/1/2020:</a:t>
            </a:r>
            <a:r>
              <a:rPr lang="es-AR" sz="3200" b="1" noProof="0" dirty="0">
                <a:solidFill>
                  <a:schemeClr val="bg1"/>
                </a:solidFill>
              </a:rPr>
              <a:t> </a:t>
            </a:r>
            <a:r>
              <a:rPr lang="es-AR" sz="3200" b="1" noProof="0" dirty="0">
                <a:solidFill>
                  <a:schemeClr val="bg2"/>
                </a:solidFill>
              </a:rPr>
              <a:t>obligatoria la divulgación pública de BR.</a:t>
            </a:r>
          </a:p>
          <a:p>
            <a:pPr marL="0" lvl="0" indent="0" algn="just">
              <a:spcAft>
                <a:spcPts val="1200"/>
              </a:spcAft>
              <a:buClr>
                <a:srgbClr val="0076AF"/>
              </a:buClr>
              <a:buNone/>
              <a:defRPr/>
            </a:pPr>
            <a:r>
              <a:rPr lang="es-AR" sz="3200" noProof="0" dirty="0">
                <a:solidFill>
                  <a:schemeClr val="tx2"/>
                </a:solidFill>
              </a:rPr>
              <a:t>El </a:t>
            </a:r>
            <a:r>
              <a:rPr lang="es-AR" sz="3200" b="1" noProof="0" dirty="0">
                <a:solidFill>
                  <a:schemeClr val="bg2"/>
                </a:solidFill>
              </a:rPr>
              <a:t>cumplimiento </a:t>
            </a:r>
            <a:r>
              <a:rPr lang="es-AR" sz="3200" noProof="0" dirty="0">
                <a:solidFill>
                  <a:schemeClr val="bg1"/>
                </a:solidFill>
              </a:rPr>
              <a:t>del Req. 2.5</a:t>
            </a:r>
            <a:r>
              <a:rPr lang="es-AR" sz="3200" b="1" noProof="0" dirty="0">
                <a:solidFill>
                  <a:schemeClr val="bg2"/>
                </a:solidFill>
              </a:rPr>
              <a:t> </a:t>
            </a:r>
            <a:r>
              <a:rPr lang="es-AR" sz="3200" noProof="0" dirty="0">
                <a:solidFill>
                  <a:schemeClr val="bg1"/>
                </a:solidFill>
              </a:rPr>
              <a:t>será </a:t>
            </a:r>
            <a:r>
              <a:rPr lang="es-AR" sz="3200" b="1" noProof="0" dirty="0">
                <a:solidFill>
                  <a:schemeClr val="bg2"/>
                </a:solidFill>
              </a:rPr>
              <a:t>evaluado en dos fases</a:t>
            </a:r>
            <a:r>
              <a:rPr lang="es-AR" sz="3200" b="1" dirty="0">
                <a:solidFill>
                  <a:schemeClr val="bg1"/>
                </a:solidFill>
              </a:rPr>
              <a:t> </a:t>
            </a:r>
            <a:r>
              <a:rPr lang="es-AR" sz="3200" noProof="0" dirty="0">
                <a:solidFill>
                  <a:schemeClr val="bg1"/>
                </a:solidFill>
              </a:rPr>
              <a:t>(enfoque gradual):</a:t>
            </a:r>
          </a:p>
          <a:p>
            <a:pPr marL="0" lvl="0" indent="0" algn="just">
              <a:spcAft>
                <a:spcPts val="1200"/>
              </a:spcAft>
              <a:buClr>
                <a:srgbClr val="0076AF"/>
              </a:buClr>
              <a:buNone/>
              <a:defRPr/>
            </a:pPr>
            <a:endParaRPr lang="es-AR" sz="3200" dirty="0">
              <a:solidFill>
                <a:schemeClr val="bg1"/>
              </a:solidFill>
            </a:endParaRPr>
          </a:p>
          <a:p>
            <a:pPr marL="0" lvl="0" indent="0" algn="just">
              <a:spcAft>
                <a:spcPts val="1200"/>
              </a:spcAft>
              <a:buClr>
                <a:srgbClr val="0076AF"/>
              </a:buClr>
              <a:buNone/>
              <a:defRPr/>
            </a:pPr>
            <a:endParaRPr lang="es-AR" sz="3200" dirty="0">
              <a:solidFill>
                <a:schemeClr val="bg1"/>
              </a:solidFill>
            </a:endParaRPr>
          </a:p>
          <a:p>
            <a:pPr marL="0" lvl="0" indent="0" algn="just">
              <a:spcAft>
                <a:spcPts val="1200"/>
              </a:spcAft>
              <a:buClr>
                <a:srgbClr val="0076AF"/>
              </a:buClr>
              <a:buNone/>
              <a:defRPr/>
            </a:pPr>
            <a:r>
              <a:rPr lang="es-AR" sz="3200" noProof="0" dirty="0">
                <a:solidFill>
                  <a:schemeClr val="bg1"/>
                </a:solidFill>
              </a:rPr>
              <a:t>Cada fase contará con una </a:t>
            </a:r>
            <a:r>
              <a:rPr lang="es-AR" sz="3200" b="1" noProof="0" dirty="0">
                <a:solidFill>
                  <a:schemeClr val="bg2"/>
                </a:solidFill>
              </a:rPr>
              <a:t>evaluación</a:t>
            </a:r>
            <a:r>
              <a:rPr lang="es-AR" sz="3200" noProof="0" dirty="0">
                <a:solidFill>
                  <a:schemeClr val="tx2"/>
                </a:solidFill>
              </a:rPr>
              <a:t> </a:t>
            </a:r>
            <a:r>
              <a:rPr lang="es-AR" sz="3200" b="1" noProof="0" dirty="0">
                <a:solidFill>
                  <a:schemeClr val="bg2"/>
                </a:solidFill>
              </a:rPr>
              <a:t>técnica</a:t>
            </a:r>
            <a:r>
              <a:rPr lang="es-AR" sz="3200" noProof="0" dirty="0">
                <a:solidFill>
                  <a:schemeClr val="tx2"/>
                </a:solidFill>
              </a:rPr>
              <a:t> </a:t>
            </a:r>
            <a:r>
              <a:rPr lang="es-AR" sz="3200" noProof="0" dirty="0">
                <a:solidFill>
                  <a:schemeClr val="bg1"/>
                </a:solidFill>
              </a:rPr>
              <a:t>(existencia del registro/marco regulatorio) y otra de </a:t>
            </a:r>
            <a:r>
              <a:rPr lang="es-AR" sz="3200" b="1" noProof="0" dirty="0">
                <a:solidFill>
                  <a:schemeClr val="bg2"/>
                </a:solidFill>
              </a:rPr>
              <a:t>efectividad</a:t>
            </a:r>
            <a:r>
              <a:rPr lang="es-AR" sz="3200" noProof="0" dirty="0">
                <a:solidFill>
                  <a:schemeClr val="tx2"/>
                </a:solidFill>
              </a:rPr>
              <a:t> </a:t>
            </a:r>
            <a:r>
              <a:rPr lang="es-AR" sz="3200" noProof="0" dirty="0">
                <a:solidFill>
                  <a:schemeClr val="bg1"/>
                </a:solidFill>
              </a:rPr>
              <a:t>(cumplimiento del objetivo)</a:t>
            </a:r>
          </a:p>
        </p:txBody>
      </p:sp>
      <p:sp>
        <p:nvSpPr>
          <p:cNvPr id="6" name="Title 1">
            <a:extLst>
              <a:ext uri="{FF2B5EF4-FFF2-40B4-BE49-F238E27FC236}">
                <a16:creationId xmlns:a16="http://schemas.microsoft.com/office/drawing/2014/main" id="{38695F10-01F0-4F62-BF2E-85A0D0D59D2B}"/>
              </a:ext>
            </a:extLst>
          </p:cNvPr>
          <p:cNvSpPr>
            <a:spLocks noGrp="1"/>
          </p:cNvSpPr>
          <p:nvPr>
            <p:ph type="title"/>
          </p:nvPr>
        </p:nvSpPr>
        <p:spPr>
          <a:xfrm>
            <a:off x="237392" y="425260"/>
            <a:ext cx="8179315" cy="762513"/>
          </a:xfrm>
        </p:spPr>
        <p:txBody>
          <a:bodyPr/>
          <a:lstStyle/>
          <a:p>
            <a:pPr>
              <a:defRPr/>
            </a:pPr>
            <a:r>
              <a:rPr lang="es-AR" sz="4000" noProof="0" dirty="0">
                <a:latin typeface="Franklin Gothic Book" panose="020B0503020102020204" pitchFamily="34" charset="0"/>
              </a:rPr>
              <a:t>Resumiendo…</a:t>
            </a:r>
            <a:br>
              <a:rPr lang="es-AR" sz="4000" noProof="0" dirty="0">
                <a:latin typeface="Franklin Gothic Book" panose="020B0503020102020204" pitchFamily="34" charset="0"/>
              </a:rPr>
            </a:br>
            <a:br>
              <a:rPr lang="es-AR" sz="4000" noProof="0" dirty="0">
                <a:latin typeface="Franklin Gothic Book" panose="020B0503020102020204" pitchFamily="34" charset="0"/>
              </a:rPr>
            </a:br>
            <a:br>
              <a:rPr lang="es-AR" sz="3600" b="0" noProof="0" dirty="0">
                <a:latin typeface="Franklin Gothic Book" panose="020B0503020102020204" pitchFamily="34" charset="0"/>
              </a:rPr>
            </a:br>
            <a:br>
              <a:rPr lang="es-AR" sz="3600" b="0" noProof="0" dirty="0">
                <a:latin typeface="Franklin Gothic Book" panose="020B0503020102020204" pitchFamily="34" charset="0"/>
              </a:rPr>
            </a:br>
            <a:br>
              <a:rPr lang="es-AR" sz="3600" b="0" noProof="0" dirty="0">
                <a:latin typeface="Franklin Gothic Book" panose="020B0503020102020204" pitchFamily="34" charset="0"/>
              </a:rPr>
            </a:br>
            <a:endParaRPr lang="es-AR" sz="3200" b="0" noProof="0" dirty="0"/>
          </a:p>
        </p:txBody>
      </p:sp>
      <p:grpSp>
        <p:nvGrpSpPr>
          <p:cNvPr id="5" name="Group 4">
            <a:extLst>
              <a:ext uri="{FF2B5EF4-FFF2-40B4-BE49-F238E27FC236}">
                <a16:creationId xmlns:a16="http://schemas.microsoft.com/office/drawing/2014/main" id="{E31B1A86-CD5D-4156-9F75-101A5965B6DD}"/>
              </a:ext>
            </a:extLst>
          </p:cNvPr>
          <p:cNvGrpSpPr/>
          <p:nvPr/>
        </p:nvGrpSpPr>
        <p:grpSpPr>
          <a:xfrm>
            <a:off x="457506" y="3598072"/>
            <a:ext cx="8201733" cy="1323618"/>
            <a:chOff x="401778" y="3930331"/>
            <a:chExt cx="8340439" cy="1738980"/>
          </a:xfrm>
        </p:grpSpPr>
        <p:grpSp>
          <p:nvGrpSpPr>
            <p:cNvPr id="7" name="Group 6">
              <a:extLst>
                <a:ext uri="{FF2B5EF4-FFF2-40B4-BE49-F238E27FC236}">
                  <a16:creationId xmlns:a16="http://schemas.microsoft.com/office/drawing/2014/main" id="{0A44F3B9-45E9-4806-9A81-6CF9B8F8E7C7}"/>
                </a:ext>
              </a:extLst>
            </p:cNvPr>
            <p:cNvGrpSpPr/>
            <p:nvPr/>
          </p:nvGrpSpPr>
          <p:grpSpPr>
            <a:xfrm>
              <a:off x="401778" y="3930331"/>
              <a:ext cx="8340439" cy="1078999"/>
              <a:chOff x="401780" y="3429000"/>
              <a:chExt cx="8340439" cy="1078999"/>
            </a:xfrm>
          </p:grpSpPr>
          <p:sp>
            <p:nvSpPr>
              <p:cNvPr id="10" name="Arrow: Right 9">
                <a:extLst>
                  <a:ext uri="{FF2B5EF4-FFF2-40B4-BE49-F238E27FC236}">
                    <a16:creationId xmlns:a16="http://schemas.microsoft.com/office/drawing/2014/main" id="{94FF7DE2-81AF-4967-A9DC-FA9ABE01BA35}"/>
                  </a:ext>
                </a:extLst>
              </p:cNvPr>
              <p:cNvSpPr/>
              <p:nvPr/>
            </p:nvSpPr>
            <p:spPr>
              <a:xfrm>
                <a:off x="5547360" y="3429000"/>
                <a:ext cx="3194859" cy="1055714"/>
              </a:xfrm>
              <a:prstGeom prst="rightArrow">
                <a:avLst/>
              </a:prstGeom>
              <a:solidFill>
                <a:schemeClr val="bg2"/>
              </a:solidFill>
              <a:ln w="9525" cap="flat" cmpd="sng" algn="ctr">
                <a:solidFill>
                  <a:srgbClr val="8AB9E2">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Arrow: Right 10">
                <a:extLst>
                  <a:ext uri="{FF2B5EF4-FFF2-40B4-BE49-F238E27FC236}">
                    <a16:creationId xmlns:a16="http://schemas.microsoft.com/office/drawing/2014/main" id="{B8DDC517-27F5-4DAD-8231-0D07F9AB940F}"/>
                  </a:ext>
                </a:extLst>
              </p:cNvPr>
              <p:cNvSpPr/>
              <p:nvPr/>
            </p:nvSpPr>
            <p:spPr>
              <a:xfrm rot="10800000">
                <a:off x="401780" y="3452285"/>
                <a:ext cx="3194857" cy="1055714"/>
              </a:xfrm>
              <a:prstGeom prst="rightArrow">
                <a:avLst/>
              </a:prstGeom>
              <a:solidFill>
                <a:schemeClr val="bg2"/>
              </a:solidFill>
              <a:ln w="9525" cap="flat" cmpd="sng" algn="ctr">
                <a:solidFill>
                  <a:srgbClr val="8AB9E2">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2" name="Content Placeholder 5">
                <a:extLst>
                  <a:ext uri="{FF2B5EF4-FFF2-40B4-BE49-F238E27FC236}">
                    <a16:creationId xmlns:a16="http://schemas.microsoft.com/office/drawing/2014/main" id="{BCD55E70-8273-4CFB-B9E9-569465310CD7}"/>
                  </a:ext>
                </a:extLst>
              </p:cNvPr>
              <p:cNvSpPr txBox="1">
                <a:spLocks/>
              </p:cNvSpPr>
              <p:nvPr/>
            </p:nvSpPr>
            <p:spPr>
              <a:xfrm>
                <a:off x="3473333" y="4178889"/>
                <a:ext cx="2197333" cy="134376"/>
              </a:xfrm>
              <a:prstGeom prst="rect">
                <a:avLst/>
              </a:prstGeom>
            </p:spPr>
            <p:txBody>
              <a:bodyPr vert="horz" lIns="0" tIns="0" rIns="0" bIns="0" rtlCol="0" anchor="ctr" anchorCtr="0">
                <a:noAutofit/>
              </a:bodyPr>
              <a:lstStyle>
                <a:lvl1pPr marL="0" indent="0" algn="l" defTabSz="457200" rtl="0" eaLnBrk="1" latinLnBrk="0" hangingPunct="1">
                  <a:lnSpc>
                    <a:spcPct val="110000"/>
                  </a:lnSpc>
                  <a:spcBef>
                    <a:spcPts val="300"/>
                  </a:spcBef>
                  <a:buClr>
                    <a:schemeClr val="accent1"/>
                  </a:buClr>
                  <a:buFont typeface="Arial"/>
                  <a:buNone/>
                  <a:defRPr sz="2600" b="0" kern="1200">
                    <a:solidFill>
                      <a:srgbClr val="404040"/>
                    </a:solidFill>
                    <a:latin typeface="+mn-lt"/>
                    <a:ea typeface="+mn-ea"/>
                    <a:cs typeface="+mn-cs"/>
                  </a:defRPr>
                </a:lvl1pPr>
                <a:lvl2pPr marL="324000" indent="-180000" algn="l" defTabSz="457200" rtl="0" eaLnBrk="1" latinLnBrk="0" hangingPunct="1">
                  <a:lnSpc>
                    <a:spcPct val="100000"/>
                  </a:lnSpc>
                  <a:spcBef>
                    <a:spcPts val="300"/>
                  </a:spcBef>
                  <a:buClr>
                    <a:schemeClr val="accent1"/>
                  </a:buClr>
                  <a:buFont typeface="Arial"/>
                  <a:buChar char="•"/>
                  <a:defRPr sz="2600" b="0" kern="1200">
                    <a:solidFill>
                      <a:schemeClr val="accent1"/>
                    </a:solidFill>
                    <a:latin typeface="+mn-lt"/>
                    <a:ea typeface="+mn-ea"/>
                    <a:cs typeface="+mn-cs"/>
                  </a:defRPr>
                </a:lvl2pPr>
                <a:lvl3pPr marL="648000" indent="-180000" algn="l" defTabSz="457200" rtl="0" eaLnBrk="1" latinLnBrk="0" hangingPunct="1">
                  <a:lnSpc>
                    <a:spcPct val="100000"/>
                  </a:lnSpc>
                  <a:spcBef>
                    <a:spcPts val="300"/>
                  </a:spcBef>
                  <a:buClr>
                    <a:schemeClr val="accent1"/>
                  </a:buClr>
                  <a:buFont typeface="Arial"/>
                  <a:buChar char="•"/>
                  <a:defRPr sz="2200" b="0" kern="1200">
                    <a:solidFill>
                      <a:schemeClr val="tx1"/>
                    </a:solidFill>
                    <a:latin typeface="+mn-lt"/>
                    <a:ea typeface="+mn-ea"/>
                    <a:cs typeface="+mn-cs"/>
                  </a:defRPr>
                </a:lvl3pPr>
                <a:lvl4pPr marL="972000" indent="-180000" algn="l" defTabSz="457200" rtl="0" eaLnBrk="1" latinLnBrk="0" hangingPunct="1">
                  <a:lnSpc>
                    <a:spcPct val="100000"/>
                  </a:lnSpc>
                  <a:spcBef>
                    <a:spcPts val="300"/>
                  </a:spcBef>
                  <a:buClr>
                    <a:schemeClr val="accent1"/>
                  </a:buClr>
                  <a:buFont typeface="Arial"/>
                  <a:buChar char="•"/>
                  <a:defRPr sz="2200" b="0" kern="1200">
                    <a:solidFill>
                      <a:schemeClr val="tx1"/>
                    </a:solidFill>
                    <a:latin typeface="+mn-lt"/>
                    <a:ea typeface="+mn-ea"/>
                    <a:cs typeface="+mn-cs"/>
                  </a:defRPr>
                </a:lvl4pPr>
                <a:lvl5pPr marL="1296000" indent="-180000" algn="l" defTabSz="457200" rtl="0" eaLnBrk="1" latinLnBrk="0" hangingPunct="1">
                  <a:lnSpc>
                    <a:spcPct val="100000"/>
                  </a:lnSpc>
                  <a:spcBef>
                    <a:spcPts val="300"/>
                  </a:spcBef>
                  <a:buClr>
                    <a:schemeClr val="accent1"/>
                  </a:buClr>
                  <a:buFont typeface="Arial"/>
                  <a:buChar char="•"/>
                  <a:defRPr sz="2200" b="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300"/>
                  </a:spcBef>
                  <a:spcAft>
                    <a:spcPts val="1200"/>
                  </a:spcAft>
                  <a:buClr>
                    <a:srgbClr val="0076AF"/>
                  </a:buClr>
                  <a:buSzTx/>
                  <a:buFont typeface="Arial"/>
                  <a:buNone/>
                  <a:tabLst/>
                  <a:defRPr/>
                </a:pPr>
                <a:endParaRPr kumimoji="0" lang="es-ES" sz="2000" b="1" i="0" u="none" strike="noStrike" kern="1200" cap="none" spc="0" normalizeH="0" baseline="0" noProof="0" dirty="0">
                  <a:ln>
                    <a:noFill/>
                  </a:ln>
                  <a:solidFill>
                    <a:srgbClr val="404040"/>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
                    <a:srgbClr val="0076AF"/>
                  </a:buClr>
                  <a:buSzTx/>
                  <a:buFont typeface="Arial"/>
                  <a:buNone/>
                  <a:tabLst/>
                  <a:defRPr/>
                </a:pPr>
                <a:r>
                  <a:rPr kumimoji="0" lang="es-ES" sz="2000" b="1" i="0" u="none" strike="noStrike" kern="1200" cap="none" spc="0" normalizeH="0" baseline="0" noProof="0" dirty="0">
                    <a:ln>
                      <a:noFill/>
                    </a:ln>
                    <a:solidFill>
                      <a:schemeClr val="tx2"/>
                    </a:solidFill>
                    <a:effectLst/>
                    <a:uLnTx/>
                    <a:uFillTx/>
                    <a:ea typeface="+mn-ea"/>
                    <a:cs typeface="+mn-cs"/>
                  </a:rPr>
                  <a:t>31 de diciembre </a:t>
                </a:r>
              </a:p>
              <a:p>
                <a:pPr marL="0" marR="0" lvl="0" indent="0" algn="ctr" defTabSz="457200" rtl="0" eaLnBrk="1" fontAlgn="auto" latinLnBrk="0" hangingPunct="1">
                  <a:lnSpc>
                    <a:spcPct val="100000"/>
                  </a:lnSpc>
                  <a:spcBef>
                    <a:spcPts val="0"/>
                  </a:spcBef>
                  <a:spcAft>
                    <a:spcPts val="0"/>
                  </a:spcAft>
                  <a:buClr>
                    <a:srgbClr val="0076AF"/>
                  </a:buClr>
                  <a:buSzTx/>
                  <a:buFont typeface="Arial"/>
                  <a:buNone/>
                  <a:tabLst/>
                  <a:defRPr/>
                </a:pPr>
                <a:r>
                  <a:rPr kumimoji="0" lang="es-ES" sz="2000" b="1" i="0" u="none" strike="noStrike" kern="1200" cap="none" spc="0" normalizeH="0" baseline="0" noProof="0" dirty="0">
                    <a:ln>
                      <a:noFill/>
                    </a:ln>
                    <a:solidFill>
                      <a:schemeClr val="tx2"/>
                    </a:solidFill>
                    <a:effectLst/>
                    <a:uLnTx/>
                    <a:uFillTx/>
                    <a:ea typeface="+mn-ea"/>
                    <a:cs typeface="+mn-cs"/>
                  </a:rPr>
                  <a:t>2021</a:t>
                </a:r>
              </a:p>
              <a:p>
                <a:pPr marL="342900" marR="0" lvl="0" indent="-342900" algn="just" defTabSz="457200" rtl="0" eaLnBrk="1" fontAlgn="auto" latinLnBrk="0" hangingPunct="1">
                  <a:lnSpc>
                    <a:spcPct val="110000"/>
                  </a:lnSpc>
                  <a:spcBef>
                    <a:spcPts val="300"/>
                  </a:spcBef>
                  <a:spcAft>
                    <a:spcPts val="1200"/>
                  </a:spcAft>
                  <a:buClr>
                    <a:srgbClr val="0076AF"/>
                  </a:buClr>
                  <a:buSzTx/>
                  <a:buFont typeface="Arial" panose="020B0604020202020204" pitchFamily="34" charset="0"/>
                  <a:buChar char="•"/>
                  <a:tabLst/>
                  <a:defRPr/>
                </a:pPr>
                <a:endParaRPr kumimoji="0" lang="es-ES" sz="2400" b="0" i="0" u="none" strike="noStrike" kern="1200" cap="none" spc="0" normalizeH="0" baseline="0" noProof="0" dirty="0">
                  <a:ln>
                    <a:noFill/>
                  </a:ln>
                  <a:solidFill>
                    <a:srgbClr val="404040"/>
                  </a:solidFill>
                  <a:effectLst/>
                  <a:uLnTx/>
                  <a:uFillTx/>
                  <a:latin typeface="Calibri"/>
                  <a:ea typeface="+mn-ea"/>
                  <a:cs typeface="+mn-cs"/>
                </a:endParaRPr>
              </a:p>
              <a:p>
                <a:pPr marL="324000" marR="0" lvl="1" indent="0" algn="just" defTabSz="457200" rtl="0" eaLnBrk="1" fontAlgn="auto" latinLnBrk="0" hangingPunct="1">
                  <a:lnSpc>
                    <a:spcPct val="100000"/>
                  </a:lnSpc>
                  <a:spcBef>
                    <a:spcPts val="300"/>
                  </a:spcBef>
                  <a:spcAft>
                    <a:spcPts val="1200"/>
                  </a:spcAft>
                  <a:buClr>
                    <a:srgbClr val="0076AF"/>
                  </a:buClr>
                  <a:buSzTx/>
                  <a:buFont typeface="Arial"/>
                  <a:buNone/>
                  <a:tabLst/>
                  <a:defRPr/>
                </a:pPr>
                <a:r>
                  <a:rPr kumimoji="0" lang="es-ES" sz="2400" b="0" i="0" u="none" strike="noStrike" kern="1200" cap="none" spc="0" normalizeH="0" baseline="0" noProof="0" dirty="0">
                    <a:ln>
                      <a:noFill/>
                    </a:ln>
                    <a:solidFill>
                      <a:srgbClr val="0076AF"/>
                    </a:solidFill>
                    <a:effectLst/>
                    <a:uLnTx/>
                    <a:uFillTx/>
                    <a:latin typeface="Calibri"/>
                    <a:ea typeface="+mn-ea"/>
                    <a:cs typeface="+mn-cs"/>
                    <a:sym typeface="Wingdings" panose="05000000000000000000" pitchFamily="2" charset="2"/>
                  </a:rPr>
                  <a:t>	</a:t>
                </a:r>
                <a:endParaRPr kumimoji="0" lang="en-GB" sz="2400" b="0" i="0" u="none" strike="noStrike" kern="1200" cap="none" spc="0" normalizeH="0" baseline="0" noProof="0" dirty="0">
                  <a:ln>
                    <a:noFill/>
                  </a:ln>
                  <a:solidFill>
                    <a:srgbClr val="0076AF"/>
                  </a:solidFill>
                  <a:effectLst/>
                  <a:uLnTx/>
                  <a:uFillTx/>
                  <a:latin typeface="Calibri"/>
                  <a:ea typeface="+mn-ea"/>
                  <a:cs typeface="+mn-cs"/>
                </a:endParaRPr>
              </a:p>
            </p:txBody>
          </p:sp>
        </p:grpSp>
        <p:sp>
          <p:nvSpPr>
            <p:cNvPr id="8" name="TextBox 7">
              <a:extLst>
                <a:ext uri="{FF2B5EF4-FFF2-40B4-BE49-F238E27FC236}">
                  <a16:creationId xmlns:a16="http://schemas.microsoft.com/office/drawing/2014/main" id="{2FB9322E-7A1C-4033-91B5-D624359646E6}"/>
                </a:ext>
              </a:extLst>
            </p:cNvPr>
            <p:cNvSpPr txBox="1"/>
            <p:nvPr/>
          </p:nvSpPr>
          <p:spPr>
            <a:xfrm>
              <a:off x="1142543" y="4814596"/>
              <a:ext cx="2176375" cy="738664"/>
            </a:xfrm>
            <a:prstGeom prst="rect">
              <a:avLst/>
            </a:prstGeom>
            <a:noFill/>
          </p:spPr>
          <p:txBody>
            <a:bodyPr wrap="square" rtlCol="0">
              <a:spAutoFit/>
            </a:bodyPr>
            <a:lstStyle/>
            <a:p>
              <a:pPr algn="ctr"/>
              <a:r>
                <a:rPr lang="es-AR" sz="2400" b="1" dirty="0">
                  <a:solidFill>
                    <a:schemeClr val="bg1"/>
                  </a:solidFill>
                </a:rPr>
                <a:t>Fase 1</a:t>
              </a:r>
            </a:p>
            <a:p>
              <a:pPr algn="ctr"/>
              <a:endParaRPr lang="nb-NO" b="1" dirty="0">
                <a:solidFill>
                  <a:schemeClr val="tx2"/>
                </a:solidFill>
              </a:endParaRPr>
            </a:p>
          </p:txBody>
        </p:sp>
        <p:sp>
          <p:nvSpPr>
            <p:cNvPr id="9" name="TextBox 8">
              <a:extLst>
                <a:ext uri="{FF2B5EF4-FFF2-40B4-BE49-F238E27FC236}">
                  <a16:creationId xmlns:a16="http://schemas.microsoft.com/office/drawing/2014/main" id="{1D78318A-6314-4B6B-9FB1-66FEA5EB397F}"/>
                </a:ext>
              </a:extLst>
            </p:cNvPr>
            <p:cNvSpPr txBox="1"/>
            <p:nvPr/>
          </p:nvSpPr>
          <p:spPr>
            <a:xfrm>
              <a:off x="5640526" y="4838314"/>
              <a:ext cx="2454091" cy="830997"/>
            </a:xfrm>
            <a:prstGeom prst="rect">
              <a:avLst/>
            </a:prstGeom>
            <a:noFill/>
          </p:spPr>
          <p:txBody>
            <a:bodyPr wrap="square" rtlCol="0">
              <a:spAutoFit/>
            </a:bodyPr>
            <a:lstStyle/>
            <a:p>
              <a:pPr algn="ctr"/>
              <a:r>
                <a:rPr lang="es-AR" sz="2400" b="1" dirty="0">
                  <a:solidFill>
                    <a:schemeClr val="bg1"/>
                  </a:solidFill>
                </a:rPr>
                <a:t>Fase 2</a:t>
              </a:r>
            </a:p>
            <a:p>
              <a:pPr algn="ctr"/>
              <a:endParaRPr lang="nb-NO" sz="2400" b="1" dirty="0">
                <a:solidFill>
                  <a:schemeClr val="bg1"/>
                </a:solidFill>
              </a:endParaRPr>
            </a:p>
          </p:txBody>
        </p:sp>
      </p:grpSp>
    </p:spTree>
    <p:extLst>
      <p:ext uri="{BB962C8B-B14F-4D97-AF65-F5344CB8AC3E}">
        <p14:creationId xmlns:p14="http://schemas.microsoft.com/office/powerpoint/2010/main" val="3432886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83728-88C4-AB40-976B-EB8A1726BFB8}"/>
              </a:ext>
            </a:extLst>
          </p:cNvPr>
          <p:cNvSpPr>
            <a:spLocks noGrp="1"/>
          </p:cNvSpPr>
          <p:nvPr>
            <p:ph type="body" sz="quarter" idx="13"/>
          </p:nvPr>
        </p:nvSpPr>
        <p:spPr>
          <a:xfrm>
            <a:off x="149903" y="4301653"/>
            <a:ext cx="4714705" cy="744996"/>
          </a:xfrm>
        </p:spPr>
        <p:txBody>
          <a:bodyPr/>
          <a:lstStyle/>
          <a:p>
            <a:r>
              <a:rPr lang="es-AR" noProof="0" dirty="0"/>
              <a:t>¡Muchas gracias!</a:t>
            </a:r>
          </a:p>
        </p:txBody>
      </p:sp>
      <p:sp>
        <p:nvSpPr>
          <p:cNvPr id="3" name="TextBox 2">
            <a:extLst>
              <a:ext uri="{FF2B5EF4-FFF2-40B4-BE49-F238E27FC236}">
                <a16:creationId xmlns:a16="http://schemas.microsoft.com/office/drawing/2014/main" id="{E87F52ED-A285-FC42-8221-F3AAA8A4FFF8}"/>
              </a:ext>
            </a:extLst>
          </p:cNvPr>
          <p:cNvSpPr txBox="1"/>
          <p:nvPr/>
        </p:nvSpPr>
        <p:spPr>
          <a:xfrm>
            <a:off x="3809425" y="5193042"/>
            <a:ext cx="5176851" cy="964880"/>
          </a:xfrm>
          <a:prstGeom prst="rect">
            <a:avLst/>
          </a:prstGeom>
          <a:noFill/>
        </p:spPr>
        <p:txBody>
          <a:bodyPr wrap="square" rtlCol="0">
            <a:spAutoFit/>
          </a:bodyPr>
          <a:lstStyle/>
          <a:p>
            <a:pPr algn="r"/>
            <a:r>
              <a:rPr lang="en-GB" sz="825" b="1" spc="75" dirty="0">
                <a:solidFill>
                  <a:srgbClr val="132856"/>
                </a:solidFill>
                <a:latin typeface="Franklin Gothic Demi" panose="020B0603020102020204" pitchFamily="34" charset="0"/>
              </a:rPr>
              <a:t>AUTOR</a:t>
            </a:r>
            <a:r>
              <a:rPr lang="en-GB" sz="1050" dirty="0">
                <a:solidFill>
                  <a:srgbClr val="132856"/>
                </a:solidFill>
              </a:rPr>
              <a:t> Catherine Greene</a:t>
            </a:r>
          </a:p>
          <a:p>
            <a:pPr algn="r"/>
            <a:r>
              <a:rPr lang="en-GB" sz="825" b="1" spc="75" dirty="0">
                <a:solidFill>
                  <a:srgbClr val="132856"/>
                </a:solidFill>
                <a:latin typeface="Franklin Gothic Demi" panose="020B0603020102020204" pitchFamily="34" charset="0"/>
              </a:rPr>
              <a:t>FECHA</a:t>
            </a:r>
            <a:r>
              <a:rPr lang="en-GB" sz="1050" dirty="0">
                <a:solidFill>
                  <a:srgbClr val="132856"/>
                </a:solidFill>
              </a:rPr>
              <a:t> 1 de </a:t>
            </a:r>
            <a:r>
              <a:rPr lang="en-GB" sz="1050" dirty="0" err="1">
                <a:solidFill>
                  <a:srgbClr val="132856"/>
                </a:solidFill>
              </a:rPr>
              <a:t>agosto</a:t>
            </a:r>
            <a:r>
              <a:rPr lang="en-GB" sz="1050" dirty="0">
                <a:solidFill>
                  <a:srgbClr val="132856"/>
                </a:solidFill>
              </a:rPr>
              <a:t> 2019</a:t>
            </a:r>
          </a:p>
          <a:p>
            <a:pPr algn="r"/>
            <a:r>
              <a:rPr lang="en-GB" sz="825" b="1" spc="75" dirty="0">
                <a:solidFill>
                  <a:srgbClr val="132856"/>
                </a:solidFill>
                <a:latin typeface="Franklin Gothic Demi" panose="020B0603020102020204" pitchFamily="34" charset="0"/>
              </a:rPr>
              <a:t>OCASIÓN</a:t>
            </a:r>
            <a:r>
              <a:rPr lang="en-GB" sz="1050" b="1" dirty="0">
                <a:solidFill>
                  <a:srgbClr val="132856"/>
                </a:solidFill>
                <a:latin typeface="Franklin Gothic Demi" panose="020B0603020102020204" pitchFamily="34" charset="0"/>
              </a:rPr>
              <a:t> </a:t>
            </a:r>
            <a:r>
              <a:rPr lang="en-GB" sz="1050" dirty="0" err="1">
                <a:solidFill>
                  <a:srgbClr val="132856"/>
                </a:solidFill>
              </a:rPr>
              <a:t>Beneficarios</a:t>
            </a:r>
            <a:r>
              <a:rPr lang="en-GB" sz="1050" dirty="0">
                <a:solidFill>
                  <a:srgbClr val="132856"/>
                </a:solidFill>
              </a:rPr>
              <a:t> </a:t>
            </a:r>
            <a:r>
              <a:rPr lang="en-GB" sz="1050" dirty="0" err="1">
                <a:solidFill>
                  <a:srgbClr val="132856"/>
                </a:solidFill>
              </a:rPr>
              <a:t>Reales</a:t>
            </a:r>
            <a:r>
              <a:rPr lang="en-GB" sz="1050" dirty="0">
                <a:solidFill>
                  <a:srgbClr val="132856"/>
                </a:solidFill>
              </a:rPr>
              <a:t>: Camino a 2020</a:t>
            </a:r>
          </a:p>
          <a:p>
            <a:pPr marL="257175" indent="-257175" algn="r" defTabSz="685800" eaLnBrk="0" fontAlgn="base" hangingPunct="0">
              <a:spcBef>
                <a:spcPct val="20000"/>
              </a:spcBef>
              <a:spcAft>
                <a:spcPct val="0"/>
              </a:spcAft>
              <a:defRPr/>
            </a:pPr>
            <a:r>
              <a:rPr lang="en-GB" sz="825" b="1" spc="75" dirty="0">
                <a:solidFill>
                  <a:srgbClr val="132856"/>
                </a:solidFill>
                <a:latin typeface="Franklin Gothic Demi" panose="020B0603020102020204" pitchFamily="34" charset="0"/>
              </a:rPr>
              <a:t>E-MAIL</a:t>
            </a:r>
            <a:r>
              <a:rPr lang="en-GB" sz="1050" b="1" dirty="0">
                <a:solidFill>
                  <a:srgbClr val="132856"/>
                </a:solidFill>
                <a:latin typeface="Franklin Gothic Demi" panose="020B0603020102020204" pitchFamily="34" charset="0"/>
              </a:rPr>
              <a:t> </a:t>
            </a:r>
            <a:r>
              <a:rPr lang="en-GB" sz="1050" kern="0" dirty="0">
                <a:solidFill>
                  <a:srgbClr val="132856"/>
                </a:solidFill>
                <a:ea typeface="ＭＳ Ｐゴシック" charset="0"/>
                <a:cs typeface="ＭＳ Ｐゴシック" charset="0"/>
              </a:rPr>
              <a:t>cgreene@eiti.org </a:t>
            </a:r>
            <a:r>
              <a:rPr lang="en-GB" sz="825" b="1" kern="0" spc="75" dirty="0">
                <a:solidFill>
                  <a:srgbClr val="132856"/>
                </a:solidFill>
                <a:latin typeface="Franklin Gothic Demi" panose="020B0603020102020204" pitchFamily="34" charset="0"/>
                <a:ea typeface="ＭＳ Ｐゴシック" charset="0"/>
                <a:cs typeface="ＭＳ Ｐゴシック" charset="0"/>
              </a:rPr>
              <a:t>TELÉFONO</a:t>
            </a:r>
            <a:r>
              <a:rPr lang="en-GB" sz="1050" kern="0" dirty="0">
                <a:solidFill>
                  <a:srgbClr val="132856"/>
                </a:solidFill>
                <a:ea typeface="ＭＳ Ｐゴシック" charset="0"/>
                <a:cs typeface="ＭＳ Ｐゴシック" charset="0"/>
              </a:rPr>
              <a:t> +47 22 20 08 00 </a:t>
            </a:r>
          </a:p>
          <a:p>
            <a:pPr marL="257175" indent="-257175" algn="r" defTabSz="685800" eaLnBrk="0" fontAlgn="base" hangingPunct="0">
              <a:spcBef>
                <a:spcPct val="20000"/>
              </a:spcBef>
              <a:spcAft>
                <a:spcPct val="0"/>
              </a:spcAft>
              <a:defRPr/>
            </a:pPr>
            <a:r>
              <a:rPr lang="en-GB" sz="825" b="1" spc="75" dirty="0">
                <a:solidFill>
                  <a:srgbClr val="132856"/>
                </a:solidFill>
                <a:latin typeface="Franklin Gothic Demi" panose="020B0603020102020204" pitchFamily="34" charset="0"/>
              </a:rPr>
              <a:t>DIRECCIÓN</a:t>
            </a:r>
            <a:r>
              <a:rPr lang="en-GB" sz="1050" b="1" dirty="0">
                <a:solidFill>
                  <a:srgbClr val="132856"/>
                </a:solidFill>
                <a:latin typeface="Franklin Gothic Demi" panose="020B0603020102020204" pitchFamily="34" charset="0"/>
              </a:rPr>
              <a:t> </a:t>
            </a:r>
            <a:r>
              <a:rPr lang="en-GB" sz="1050" kern="0" dirty="0">
                <a:solidFill>
                  <a:srgbClr val="132856"/>
                </a:solidFill>
                <a:ea typeface="ＭＳ Ｐゴシック" charset="0"/>
                <a:cs typeface="ＭＳ Ｐゴシック" charset="0"/>
              </a:rPr>
              <a:t>EITI International Secretariat, </a:t>
            </a:r>
            <a:r>
              <a:rPr lang="en-GB" sz="1050" kern="0" dirty="0" err="1">
                <a:solidFill>
                  <a:srgbClr val="132856"/>
                </a:solidFill>
                <a:ea typeface="ＭＳ Ｐゴシック" charset="0"/>
                <a:cs typeface="ＭＳ Ｐゴシック" charset="0"/>
              </a:rPr>
              <a:t>Ruseløkkveien</a:t>
            </a:r>
            <a:r>
              <a:rPr lang="en-GB" sz="1050" kern="0" dirty="0">
                <a:solidFill>
                  <a:srgbClr val="132856"/>
                </a:solidFill>
                <a:ea typeface="ＭＳ Ｐゴシック" charset="0"/>
                <a:cs typeface="ＭＳ Ｐゴシック" charset="0"/>
              </a:rPr>
              <a:t> 26, 0251 Oslo, Norway</a:t>
            </a:r>
            <a:endParaRPr lang="en-GB" sz="1050" dirty="0">
              <a:solidFill>
                <a:srgbClr val="132856"/>
              </a:solidFill>
            </a:endParaRPr>
          </a:p>
        </p:txBody>
      </p:sp>
    </p:spTree>
    <p:extLst>
      <p:ext uri="{BB962C8B-B14F-4D97-AF65-F5344CB8AC3E}">
        <p14:creationId xmlns:p14="http://schemas.microsoft.com/office/powerpoint/2010/main" val="2477926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a:xfrm>
            <a:off x="227907" y="734160"/>
            <a:ext cx="8910735" cy="671660"/>
          </a:xfrm>
        </p:spPr>
        <p:txBody>
          <a:bodyPr/>
          <a:lstStyle/>
          <a:p>
            <a:r>
              <a:rPr lang="es-AR" sz="4000" noProof="0" dirty="0">
                <a:latin typeface="Franklin Gothic Book" panose="020B0503020102020204" pitchFamily="34" charset="0"/>
              </a:rPr>
              <a:t>BENEFICIARIO REAL</a:t>
            </a:r>
            <a:br>
              <a:rPr lang="es-AR" sz="4000" noProof="0" dirty="0">
                <a:latin typeface="Franklin Gothic Book" panose="020B0503020102020204" pitchFamily="34" charset="0"/>
              </a:rPr>
            </a:br>
            <a:r>
              <a:rPr lang="es-AR" sz="3600" b="0" noProof="0" dirty="0">
                <a:latin typeface="Franklin Gothic Book" panose="020B0503020102020204" pitchFamily="34" charset="0"/>
              </a:rPr>
              <a:t>¿Qué es BR de acuerdo al EITI?</a:t>
            </a:r>
            <a:br>
              <a:rPr lang="es-AR" sz="3600" b="0" noProof="0" dirty="0">
                <a:latin typeface="Franklin Gothic Book" panose="020B0503020102020204" pitchFamily="34" charset="0"/>
              </a:rPr>
            </a:br>
            <a:br>
              <a:rPr lang="es-AR" sz="3600" b="0" noProof="0" dirty="0">
                <a:latin typeface="Franklin Gothic Book" panose="020B0503020102020204" pitchFamily="34" charset="0"/>
              </a:rPr>
            </a:br>
            <a:endParaRPr lang="es-AR" sz="3600" noProof="0" dirty="0"/>
          </a:p>
        </p:txBody>
      </p:sp>
      <p:sp>
        <p:nvSpPr>
          <p:cNvPr id="3" name="Content Placeholder 2">
            <a:extLst>
              <a:ext uri="{FF2B5EF4-FFF2-40B4-BE49-F238E27FC236}">
                <a16:creationId xmlns:a16="http://schemas.microsoft.com/office/drawing/2014/main" id="{59CFE86B-E398-8846-A81C-5BBC10A9618D}"/>
              </a:ext>
            </a:extLst>
          </p:cNvPr>
          <p:cNvSpPr>
            <a:spLocks noGrp="1"/>
          </p:cNvSpPr>
          <p:nvPr>
            <p:ph idx="1"/>
          </p:nvPr>
        </p:nvSpPr>
        <p:spPr>
          <a:xfrm>
            <a:off x="304767" y="2006308"/>
            <a:ext cx="8757013" cy="4740179"/>
          </a:xfrm>
        </p:spPr>
        <p:txBody>
          <a:bodyPr>
            <a:noAutofit/>
          </a:bodyPr>
          <a:lstStyle/>
          <a:p>
            <a:pPr marL="0" lvl="0" indent="0" defTabSz="457200">
              <a:lnSpc>
                <a:spcPct val="110000"/>
              </a:lnSpc>
              <a:spcBef>
                <a:spcPts val="300"/>
              </a:spcBef>
              <a:spcAft>
                <a:spcPts val="0"/>
              </a:spcAft>
              <a:buClr>
                <a:srgbClr val="0076AF"/>
              </a:buClr>
              <a:buNone/>
            </a:pPr>
            <a:r>
              <a:rPr lang="es-AR" sz="3600" b="1" noProof="0" dirty="0">
                <a:solidFill>
                  <a:schemeClr val="bg1"/>
                </a:solidFill>
              </a:rPr>
              <a:t>Req. 2.5 </a:t>
            </a:r>
            <a:r>
              <a:rPr lang="es-AR" sz="3600" noProof="0" dirty="0">
                <a:sym typeface="Wingdings" panose="05000000000000000000" pitchFamily="2" charset="2"/>
              </a:rPr>
              <a:t> “</a:t>
            </a:r>
            <a:r>
              <a:rPr lang="es-AR" sz="3600" noProof="0" dirty="0"/>
              <a:t>Un </a:t>
            </a:r>
            <a:r>
              <a:rPr lang="es-AR" sz="3600" b="1" noProof="0" dirty="0">
                <a:solidFill>
                  <a:schemeClr val="bg1"/>
                </a:solidFill>
              </a:rPr>
              <a:t>beneficiario real </a:t>
            </a:r>
            <a:r>
              <a:rPr lang="es-AR" sz="3600" noProof="0" dirty="0"/>
              <a:t>de una empresa se refiere a las </a:t>
            </a:r>
            <a:r>
              <a:rPr lang="es-AR" sz="3600" b="1" noProof="0" dirty="0">
                <a:solidFill>
                  <a:schemeClr val="bg1"/>
                </a:solidFill>
              </a:rPr>
              <a:t>personas físicas </a:t>
            </a:r>
            <a:r>
              <a:rPr lang="es-AR" sz="3600" noProof="0" dirty="0"/>
              <a:t>que </a:t>
            </a:r>
            <a:r>
              <a:rPr lang="es-AR" sz="3600" b="1" noProof="0" dirty="0">
                <a:solidFill>
                  <a:schemeClr val="bg1"/>
                </a:solidFill>
              </a:rPr>
              <a:t>en última instancia, directa o indirectamente, son titulares </a:t>
            </a:r>
            <a:r>
              <a:rPr lang="es-AR" sz="3600" noProof="0" dirty="0"/>
              <a:t>de la entidad corporativa </a:t>
            </a:r>
            <a:r>
              <a:rPr lang="es-AR" sz="3600" b="1" noProof="0" dirty="0">
                <a:solidFill>
                  <a:schemeClr val="bg1"/>
                </a:solidFill>
              </a:rPr>
              <a:t>o la controlan</a:t>
            </a:r>
            <a:r>
              <a:rPr lang="es-AR" sz="3600" noProof="0" dirty="0"/>
              <a:t>. </a:t>
            </a:r>
            <a:r>
              <a:rPr lang="es-AR" sz="3600" noProof="0" dirty="0">
                <a:sym typeface="Wingdings" panose="05000000000000000000" pitchFamily="2" charset="2"/>
              </a:rPr>
              <a:t> esto </a:t>
            </a:r>
            <a:r>
              <a:rPr lang="es-AR" sz="3600" b="1" noProof="0" dirty="0">
                <a:solidFill>
                  <a:schemeClr val="bg1"/>
                </a:solidFill>
                <a:sym typeface="Wingdings" panose="05000000000000000000" pitchFamily="2" charset="2"/>
              </a:rPr>
              <a:t>debe reflejarse</a:t>
            </a:r>
            <a:r>
              <a:rPr lang="es-AR" sz="3600" noProof="0" dirty="0">
                <a:sym typeface="Wingdings" panose="05000000000000000000" pitchFamily="2" charset="2"/>
              </a:rPr>
              <a:t> en </a:t>
            </a:r>
            <a:r>
              <a:rPr lang="es-AR" sz="3600" b="1" noProof="0" dirty="0">
                <a:solidFill>
                  <a:schemeClr val="bg1"/>
                </a:solidFill>
                <a:sym typeface="Wingdings" panose="05000000000000000000" pitchFamily="2" charset="2"/>
              </a:rPr>
              <a:t>la definición de BR del GMP</a:t>
            </a:r>
            <a:r>
              <a:rPr lang="es-AR" sz="3600" noProof="0" dirty="0">
                <a:sym typeface="Wingdings" panose="05000000000000000000" pitchFamily="2" charset="2"/>
              </a:rPr>
              <a:t>.</a:t>
            </a:r>
            <a:endParaRPr lang="es-AR" sz="3600" noProof="0" dirty="0"/>
          </a:p>
        </p:txBody>
      </p:sp>
    </p:spTree>
    <p:extLst>
      <p:ext uri="{BB962C8B-B14F-4D97-AF65-F5344CB8AC3E}">
        <p14:creationId xmlns:p14="http://schemas.microsoft.com/office/powerpoint/2010/main" val="2371875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a:xfrm>
            <a:off x="116632" y="565368"/>
            <a:ext cx="8910735" cy="671660"/>
          </a:xfrm>
        </p:spPr>
        <p:txBody>
          <a:bodyPr/>
          <a:lstStyle/>
          <a:p>
            <a:r>
              <a:rPr lang="es-AR" sz="4000" noProof="0" dirty="0">
                <a:latin typeface="Franklin Gothic Book" panose="020B0503020102020204" pitchFamily="34" charset="0"/>
              </a:rPr>
              <a:t>Beneficiarios Reales</a:t>
            </a:r>
            <a:br>
              <a:rPr lang="es-AR" sz="4000" noProof="0" dirty="0">
                <a:latin typeface="Franklin Gothic Book" panose="020B0503020102020204" pitchFamily="34" charset="0"/>
              </a:rPr>
            </a:br>
            <a:r>
              <a:rPr lang="es-AR" sz="3600" b="0" noProof="0" dirty="0">
                <a:latin typeface="Franklin Gothic Book" panose="020B0503020102020204" pitchFamily="34" charset="0"/>
              </a:rPr>
              <a:t>Elementos de la definición de EITI </a:t>
            </a:r>
            <a:endParaRPr lang="es-AR" sz="3600" noProof="0" dirty="0"/>
          </a:p>
        </p:txBody>
      </p:sp>
      <p:sp>
        <p:nvSpPr>
          <p:cNvPr id="3" name="Content Placeholder 2">
            <a:extLst>
              <a:ext uri="{FF2B5EF4-FFF2-40B4-BE49-F238E27FC236}">
                <a16:creationId xmlns:a16="http://schemas.microsoft.com/office/drawing/2014/main" id="{59CFE86B-E398-8846-A81C-5BBC10A9618D}"/>
              </a:ext>
            </a:extLst>
          </p:cNvPr>
          <p:cNvSpPr>
            <a:spLocks noGrp="1"/>
          </p:cNvSpPr>
          <p:nvPr>
            <p:ph idx="1"/>
          </p:nvPr>
        </p:nvSpPr>
        <p:spPr>
          <a:xfrm>
            <a:off x="155061" y="1740703"/>
            <a:ext cx="8833875" cy="4740179"/>
          </a:xfrm>
        </p:spPr>
        <p:txBody>
          <a:bodyPr>
            <a:noAutofit/>
          </a:bodyPr>
          <a:lstStyle/>
          <a:p>
            <a:pPr>
              <a:spcAft>
                <a:spcPts val="1200"/>
              </a:spcAft>
            </a:pPr>
            <a:r>
              <a:rPr lang="es-AR" sz="2150" b="1" noProof="0" dirty="0">
                <a:solidFill>
                  <a:schemeClr val="bg1"/>
                </a:solidFill>
              </a:rPr>
              <a:t>Persona(s) física(s): </a:t>
            </a:r>
            <a:r>
              <a:rPr lang="es-AR" altLang="es-AR" sz="2150" noProof="0" dirty="0"/>
              <a:t>un </a:t>
            </a:r>
            <a:r>
              <a:rPr lang="es-AR" altLang="es-AR" sz="2150" b="1" noProof="0" dirty="0">
                <a:solidFill>
                  <a:schemeClr val="bg1"/>
                </a:solidFill>
              </a:rPr>
              <a:t>ser humano </a:t>
            </a:r>
            <a:r>
              <a:rPr lang="es-AR" altLang="es-AR" sz="2150" noProof="0" dirty="0"/>
              <a:t>que es titular o que controla la empresa </a:t>
            </a:r>
            <a:r>
              <a:rPr lang="es-AR" sz="2150" noProof="0" dirty="0"/>
              <a:t>(nunca una empresa, otra entidad jurídica, ni un delegado o intermediario). </a:t>
            </a:r>
          </a:p>
          <a:p>
            <a:pPr>
              <a:spcAft>
                <a:spcPts val="1200"/>
              </a:spcAft>
            </a:pPr>
            <a:r>
              <a:rPr lang="es-AR" sz="2150" b="1" noProof="0" dirty="0">
                <a:solidFill>
                  <a:schemeClr val="bg1"/>
                </a:solidFill>
              </a:rPr>
              <a:t>Titularidad o control</a:t>
            </a:r>
            <a:r>
              <a:rPr lang="es-AR" sz="2150" noProof="0" dirty="0"/>
              <a:t>: </a:t>
            </a:r>
            <a:r>
              <a:rPr lang="es-AR" sz="2150" b="1" noProof="0" dirty="0">
                <a:solidFill>
                  <a:schemeClr val="bg1"/>
                </a:solidFill>
              </a:rPr>
              <a:t>medios de poseer o controlar </a:t>
            </a:r>
            <a:r>
              <a:rPr lang="es-AR" sz="2150" noProof="0" dirty="0"/>
              <a:t>una empresa, p. ej. acciones, derechos de voto, otros derechos de decisión o veto, derecho de lucro, asociaciones contractuales, acuerdos de copropiedad. </a:t>
            </a:r>
          </a:p>
          <a:p>
            <a:pPr>
              <a:spcAft>
                <a:spcPts val="1200"/>
              </a:spcAft>
            </a:pPr>
            <a:r>
              <a:rPr lang="es-AR" sz="2150" b="1" noProof="0" dirty="0">
                <a:solidFill>
                  <a:schemeClr val="bg1"/>
                </a:solidFill>
              </a:rPr>
              <a:t>Umbrales de titularidad</a:t>
            </a:r>
            <a:r>
              <a:rPr lang="es-AR" sz="2150" b="1" noProof="0" dirty="0"/>
              <a:t>: </a:t>
            </a:r>
            <a:r>
              <a:rPr lang="es-AR" sz="2150" noProof="0" dirty="0"/>
              <a:t>un </a:t>
            </a:r>
            <a:r>
              <a:rPr lang="es-AR" sz="2150" b="1" noProof="0" dirty="0">
                <a:solidFill>
                  <a:schemeClr val="bg1"/>
                </a:solidFill>
              </a:rPr>
              <a:t>porcentaje o cifra </a:t>
            </a:r>
            <a:r>
              <a:rPr lang="es-AR" sz="2150" noProof="0" dirty="0"/>
              <a:t>que defina qué es lo que puede considerarse como </a:t>
            </a:r>
            <a:r>
              <a:rPr lang="es-AR" sz="2150" b="1" noProof="0" dirty="0">
                <a:solidFill>
                  <a:schemeClr val="bg1"/>
                </a:solidFill>
              </a:rPr>
              <a:t>control o titularidad</a:t>
            </a:r>
          </a:p>
          <a:p>
            <a:pPr>
              <a:spcAft>
                <a:spcPts val="1200"/>
              </a:spcAft>
            </a:pPr>
            <a:r>
              <a:rPr lang="es-AR" sz="2150" b="1" noProof="0" dirty="0">
                <a:solidFill>
                  <a:schemeClr val="bg1"/>
                </a:solidFill>
              </a:rPr>
              <a:t>Persona políticamente expuesta (PEP): </a:t>
            </a:r>
            <a:r>
              <a:rPr lang="es-AR" sz="2150" noProof="0" dirty="0"/>
              <a:t>un </a:t>
            </a:r>
            <a:r>
              <a:rPr lang="es-AR" sz="2150" b="1" noProof="0" dirty="0">
                <a:solidFill>
                  <a:schemeClr val="bg1"/>
                </a:solidFill>
              </a:rPr>
              <a:t>individuo</a:t>
            </a:r>
            <a:r>
              <a:rPr lang="es-AR" sz="2150" b="1" noProof="0" dirty="0"/>
              <a:t> </a:t>
            </a:r>
            <a:r>
              <a:rPr lang="es-AR" sz="2150" noProof="0" dirty="0"/>
              <a:t>a quien se le han confiado</a:t>
            </a:r>
            <a:r>
              <a:rPr lang="es-AR" sz="2150" noProof="0" dirty="0">
                <a:solidFill>
                  <a:schemeClr val="tx2"/>
                </a:solidFill>
              </a:rPr>
              <a:t> </a:t>
            </a:r>
            <a:r>
              <a:rPr lang="es-AR" sz="2150" b="1" noProof="0" dirty="0">
                <a:solidFill>
                  <a:schemeClr val="bg1"/>
                </a:solidFill>
              </a:rPr>
              <a:t>funciones públicas prominentes</a:t>
            </a:r>
            <a:r>
              <a:rPr lang="es-AR" sz="2150" noProof="0" dirty="0"/>
              <a:t>. </a:t>
            </a:r>
          </a:p>
        </p:txBody>
      </p:sp>
    </p:spTree>
    <p:extLst>
      <p:ext uri="{BB962C8B-B14F-4D97-AF65-F5344CB8AC3E}">
        <p14:creationId xmlns:p14="http://schemas.microsoft.com/office/powerpoint/2010/main" val="774367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a:xfrm>
            <a:off x="116633" y="596880"/>
            <a:ext cx="8910735" cy="671660"/>
          </a:xfrm>
        </p:spPr>
        <p:txBody>
          <a:bodyPr/>
          <a:lstStyle/>
          <a:p>
            <a:r>
              <a:rPr lang="es-AR" sz="4000" noProof="0" dirty="0">
                <a:latin typeface="Franklin Gothic Book" panose="020B0503020102020204" pitchFamily="34" charset="0"/>
              </a:rPr>
              <a:t>Requisito 2.5 – Beneficiarios reales</a:t>
            </a:r>
            <a:endParaRPr lang="es-AR" sz="3600" noProof="0" dirty="0"/>
          </a:p>
        </p:txBody>
      </p:sp>
      <p:sp>
        <p:nvSpPr>
          <p:cNvPr id="3" name="Content Placeholder 2">
            <a:extLst>
              <a:ext uri="{FF2B5EF4-FFF2-40B4-BE49-F238E27FC236}">
                <a16:creationId xmlns:a16="http://schemas.microsoft.com/office/drawing/2014/main" id="{59CFE86B-E398-8846-A81C-5BBC10A9618D}"/>
              </a:ext>
            </a:extLst>
          </p:cNvPr>
          <p:cNvSpPr>
            <a:spLocks noGrp="1"/>
          </p:cNvSpPr>
          <p:nvPr>
            <p:ph idx="1"/>
          </p:nvPr>
        </p:nvSpPr>
        <p:spPr>
          <a:xfrm>
            <a:off x="188087" y="1240714"/>
            <a:ext cx="8767826" cy="3061002"/>
          </a:xfrm>
        </p:spPr>
        <p:txBody>
          <a:bodyPr>
            <a:noAutofit/>
          </a:bodyPr>
          <a:lstStyle/>
          <a:p>
            <a:pPr marL="0" indent="0">
              <a:buNone/>
            </a:pPr>
            <a:r>
              <a:rPr lang="es-AR" sz="3600" noProof="0" dirty="0"/>
              <a:t>A partir de </a:t>
            </a:r>
            <a:r>
              <a:rPr lang="es-AR" sz="3600" b="1" noProof="0" dirty="0">
                <a:solidFill>
                  <a:schemeClr val="bg1"/>
                </a:solidFill>
              </a:rPr>
              <a:t>1 de enero de 2020 </a:t>
            </a:r>
            <a:r>
              <a:rPr lang="es-AR" sz="3600" b="1" noProof="0" dirty="0">
                <a:solidFill>
                  <a:schemeClr val="bg1"/>
                </a:solidFill>
                <a:sym typeface="Wingdings" panose="05000000000000000000" pitchFamily="2" charset="2"/>
              </a:rPr>
              <a:t></a:t>
            </a:r>
            <a:r>
              <a:rPr lang="es-AR" sz="3600" noProof="0" dirty="0"/>
              <a:t> todos los países implementadores deberán </a:t>
            </a:r>
            <a:r>
              <a:rPr lang="es-AR" sz="3600" b="1" noProof="0" dirty="0">
                <a:solidFill>
                  <a:schemeClr val="bg1"/>
                </a:solidFill>
              </a:rPr>
              <a:t>asegurar que las compañías</a:t>
            </a:r>
            <a:r>
              <a:rPr lang="es-AR" sz="3600" noProof="0" dirty="0">
                <a:solidFill>
                  <a:schemeClr val="bg1"/>
                </a:solidFill>
              </a:rPr>
              <a:t> </a:t>
            </a:r>
            <a:r>
              <a:rPr lang="es-AR" sz="3600" noProof="0" dirty="0"/>
              <a:t>que </a:t>
            </a:r>
            <a:r>
              <a:rPr lang="es-AR" sz="3600" b="1" noProof="0" dirty="0">
                <a:solidFill>
                  <a:schemeClr val="bg1"/>
                </a:solidFill>
              </a:rPr>
              <a:t>soliciten/tengan </a:t>
            </a:r>
            <a:r>
              <a:rPr lang="es-AR" sz="3600" noProof="0" dirty="0"/>
              <a:t>una </a:t>
            </a:r>
            <a:r>
              <a:rPr lang="es-AR" sz="3600" b="1" noProof="0" dirty="0">
                <a:solidFill>
                  <a:schemeClr val="bg1"/>
                </a:solidFill>
              </a:rPr>
              <a:t>participación en un contrato/licencia </a:t>
            </a:r>
            <a:r>
              <a:rPr lang="es-AR" sz="3600" noProof="0" dirty="0"/>
              <a:t>de exploración/producción, </a:t>
            </a:r>
            <a:r>
              <a:rPr lang="es-AR" sz="3600" b="1" noProof="0" dirty="0">
                <a:solidFill>
                  <a:schemeClr val="bg1"/>
                </a:solidFill>
              </a:rPr>
              <a:t>divulguen la información sobre sus BR</a:t>
            </a:r>
            <a:r>
              <a:rPr lang="es-AR" sz="3600" noProof="0" dirty="0"/>
              <a:t>. </a:t>
            </a:r>
          </a:p>
        </p:txBody>
      </p:sp>
      <p:pic>
        <p:nvPicPr>
          <p:cNvPr id="6" name="Picture 5">
            <a:extLst>
              <a:ext uri="{FF2B5EF4-FFF2-40B4-BE49-F238E27FC236}">
                <a16:creationId xmlns:a16="http://schemas.microsoft.com/office/drawing/2014/main" id="{E7326AD5-F29E-4675-8382-00F787EE6E64}"/>
              </a:ext>
            </a:extLst>
          </p:cNvPr>
          <p:cNvPicPr>
            <a:picLocks noChangeAspect="1"/>
          </p:cNvPicPr>
          <p:nvPr/>
        </p:nvPicPr>
        <p:blipFill>
          <a:blip r:embed="rId3"/>
          <a:stretch>
            <a:fillRect/>
          </a:stretch>
        </p:blipFill>
        <p:spPr>
          <a:xfrm>
            <a:off x="3377184" y="4477415"/>
            <a:ext cx="5399898" cy="2179418"/>
          </a:xfrm>
          <a:prstGeom prst="rect">
            <a:avLst/>
          </a:prstGeom>
        </p:spPr>
      </p:pic>
    </p:spTree>
    <p:extLst>
      <p:ext uri="{BB962C8B-B14F-4D97-AF65-F5344CB8AC3E}">
        <p14:creationId xmlns:p14="http://schemas.microsoft.com/office/powerpoint/2010/main" val="3898661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a:xfrm>
            <a:off x="116632" y="578571"/>
            <a:ext cx="8910735" cy="671660"/>
          </a:xfrm>
        </p:spPr>
        <p:txBody>
          <a:bodyPr/>
          <a:lstStyle/>
          <a:p>
            <a:r>
              <a:rPr lang="es-AR" sz="4000" noProof="0" dirty="0">
                <a:latin typeface="Franklin Gothic Book" panose="020B0503020102020204" pitchFamily="34" charset="0"/>
              </a:rPr>
              <a:t>Requisito 2.5 – Beneficiarios reales</a:t>
            </a:r>
            <a:endParaRPr lang="es-AR" sz="3600" noProof="0" dirty="0"/>
          </a:p>
        </p:txBody>
      </p:sp>
      <p:sp>
        <p:nvSpPr>
          <p:cNvPr id="3" name="Content Placeholder 2">
            <a:extLst>
              <a:ext uri="{FF2B5EF4-FFF2-40B4-BE49-F238E27FC236}">
                <a16:creationId xmlns:a16="http://schemas.microsoft.com/office/drawing/2014/main" id="{59CFE86B-E398-8846-A81C-5BBC10A9618D}"/>
              </a:ext>
            </a:extLst>
          </p:cNvPr>
          <p:cNvSpPr>
            <a:spLocks noGrp="1"/>
          </p:cNvSpPr>
          <p:nvPr>
            <p:ph idx="1"/>
          </p:nvPr>
        </p:nvSpPr>
        <p:spPr>
          <a:xfrm>
            <a:off x="116632" y="1256131"/>
            <a:ext cx="8757013" cy="4432184"/>
          </a:xfrm>
        </p:spPr>
        <p:txBody>
          <a:bodyPr>
            <a:noAutofit/>
          </a:bodyPr>
          <a:lstStyle/>
          <a:p>
            <a:pPr marL="0" lvl="0" indent="0" algn="just">
              <a:spcAft>
                <a:spcPts val="1200"/>
              </a:spcAft>
              <a:buClr>
                <a:srgbClr val="0076AF"/>
              </a:buClr>
              <a:buNone/>
              <a:defRPr/>
            </a:pPr>
            <a:r>
              <a:rPr lang="es-AR" sz="2200" noProof="0" dirty="0">
                <a:latin typeface="Franklin Gothic Book" panose="020B0503020102020204" pitchFamily="34" charset="0"/>
              </a:rPr>
              <a:t>“ a) </a:t>
            </a:r>
            <a:r>
              <a:rPr lang="es-AR" sz="2200" noProof="0" dirty="0"/>
              <a:t>Se recomienda que los </a:t>
            </a:r>
            <a:r>
              <a:rPr lang="es-AR" sz="2200" b="1" noProof="0" dirty="0">
                <a:solidFill>
                  <a:schemeClr val="bg1"/>
                </a:solidFill>
              </a:rPr>
              <a:t>países implementadores mantengan un registro accesible al público de los beneficiarios reales </a:t>
            </a:r>
            <a:r>
              <a:rPr lang="es-AR" sz="2200" noProof="0" dirty="0"/>
              <a:t>de la(s) entidad(es) corporativa(s) que aplique o tiene interés en aplicar para una licencia o contrato de exploración o producción de petróleo, gas o minerales</a:t>
            </a:r>
            <a:r>
              <a:rPr lang="es-AR" sz="2200" noProof="0" dirty="0">
                <a:latin typeface="Franklin Gothic Book" panose="020B0503020102020204" pitchFamily="34" charset="0"/>
              </a:rPr>
              <a:t> (…)</a:t>
            </a:r>
          </a:p>
          <a:p>
            <a:pPr marL="0" lvl="0" indent="0" algn="just">
              <a:spcAft>
                <a:spcPts val="1200"/>
              </a:spcAft>
              <a:buClr>
                <a:srgbClr val="0076AF"/>
              </a:buClr>
              <a:buNone/>
              <a:defRPr/>
            </a:pPr>
            <a:r>
              <a:rPr lang="es-AR" sz="2200" noProof="0" dirty="0">
                <a:latin typeface="Franklin Gothic Book" panose="020B0503020102020204" pitchFamily="34" charset="0"/>
              </a:rPr>
              <a:t>c) </a:t>
            </a:r>
            <a:r>
              <a:rPr lang="es-AR" sz="2200" noProof="0" dirty="0"/>
              <a:t>A partir de </a:t>
            </a:r>
            <a:r>
              <a:rPr lang="es-AR" sz="2200" b="1" noProof="0" dirty="0">
                <a:solidFill>
                  <a:schemeClr val="bg1"/>
                </a:solidFill>
              </a:rPr>
              <a:t>1 de enero de 2020</a:t>
            </a:r>
            <a:r>
              <a:rPr lang="es-AR" sz="2200" noProof="0" dirty="0"/>
              <a:t>, </a:t>
            </a:r>
            <a:r>
              <a:rPr lang="es-AR" sz="2200" b="1" noProof="0" dirty="0">
                <a:solidFill>
                  <a:schemeClr val="bg1"/>
                </a:solidFill>
              </a:rPr>
              <a:t>los países implementadores deberán solicitar, y las compañías deben divulgar públicamente, información sobre los beneficiarios reales</a:t>
            </a:r>
            <a:r>
              <a:rPr lang="es-AR" sz="2200" noProof="0" dirty="0"/>
              <a:t>. Esto se aplica a la(s) entidad(es) corporativa(s) que solicite(n) o tenga(n) una participación en un contrato o licencia de exploración o producción de petróleo, gas o minería, y debe incluir la identidad de su(s) beneficiario(s) real(es), el nivel de participación en la titularidad y detalles sobre cómo se ejerce la titularidad o el control…”</a:t>
            </a:r>
            <a:endParaRPr lang="es-AR" sz="2200" noProof="0" dirty="0">
              <a:latin typeface="Franklin Gothic Book" panose="020B0503020102020204" pitchFamily="34" charset="0"/>
            </a:endParaRPr>
          </a:p>
          <a:p>
            <a:endParaRPr lang="es-AR" sz="2200" noProof="0" dirty="0"/>
          </a:p>
        </p:txBody>
      </p:sp>
    </p:spTree>
    <p:extLst>
      <p:ext uri="{BB962C8B-B14F-4D97-AF65-F5344CB8AC3E}">
        <p14:creationId xmlns:p14="http://schemas.microsoft.com/office/powerpoint/2010/main" val="1822089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E4EFB-A66A-4C07-8303-C3556708D394}"/>
              </a:ext>
            </a:extLst>
          </p:cNvPr>
          <p:cNvSpPr>
            <a:spLocks noGrp="1"/>
          </p:cNvSpPr>
          <p:nvPr>
            <p:ph type="title"/>
          </p:nvPr>
        </p:nvSpPr>
        <p:spPr>
          <a:xfrm>
            <a:off x="146630" y="569393"/>
            <a:ext cx="8179315" cy="671660"/>
          </a:xfrm>
        </p:spPr>
        <p:txBody>
          <a:bodyPr/>
          <a:lstStyle/>
          <a:p>
            <a:r>
              <a:rPr lang="es-AR" sz="4000" noProof="0" dirty="0">
                <a:latin typeface="Franklin Gothic Book" panose="020B0503020102020204" pitchFamily="34" charset="0"/>
              </a:rPr>
              <a:t>Cronograma de evaluación</a:t>
            </a:r>
            <a:endParaRPr lang="es-AR" noProof="0" dirty="0"/>
          </a:p>
        </p:txBody>
      </p:sp>
      <p:sp>
        <p:nvSpPr>
          <p:cNvPr id="3" name="Content Placeholder 2">
            <a:extLst>
              <a:ext uri="{FF2B5EF4-FFF2-40B4-BE49-F238E27FC236}">
                <a16:creationId xmlns:a16="http://schemas.microsoft.com/office/drawing/2014/main" id="{8C41DB50-061B-412E-870B-48E72B8F2D2E}"/>
              </a:ext>
            </a:extLst>
          </p:cNvPr>
          <p:cNvSpPr>
            <a:spLocks noGrp="1"/>
          </p:cNvSpPr>
          <p:nvPr>
            <p:ph idx="1"/>
          </p:nvPr>
        </p:nvSpPr>
        <p:spPr>
          <a:xfrm>
            <a:off x="5347044" y="2126162"/>
            <a:ext cx="3532551" cy="4062175"/>
          </a:xfrm>
        </p:spPr>
        <p:txBody>
          <a:bodyPr numCol="1">
            <a:normAutofit/>
          </a:bodyPr>
          <a:lstStyle/>
          <a:p>
            <a:pPr marL="324000" lvl="1" indent="0" algn="r">
              <a:spcAft>
                <a:spcPts val="1200"/>
              </a:spcAft>
              <a:buClr>
                <a:srgbClr val="0076AF"/>
              </a:buClr>
              <a:buNone/>
              <a:defRPr/>
            </a:pPr>
            <a:r>
              <a:rPr lang="es-AR" sz="2700" b="1" i="0" noProof="0" dirty="0">
                <a:solidFill>
                  <a:schemeClr val="bg1"/>
                </a:solidFill>
                <a:latin typeface="Franklin Gothic Book" panose="020B0503020102020204" pitchFamily="34" charset="0"/>
              </a:rPr>
              <a:t>A partir de enero 2020</a:t>
            </a:r>
            <a:r>
              <a:rPr lang="es-AR" sz="2700" i="0" noProof="0" dirty="0">
                <a:solidFill>
                  <a:srgbClr val="404040"/>
                </a:solidFill>
                <a:latin typeface="Franklin Gothic Book" panose="020B0503020102020204" pitchFamily="34" charset="0"/>
              </a:rPr>
              <a:t>: </a:t>
            </a:r>
            <a:r>
              <a:rPr lang="es-AR" sz="2700" i="0" noProof="0" dirty="0">
                <a:solidFill>
                  <a:srgbClr val="132856"/>
                </a:solidFill>
                <a:latin typeface="+mj-lt"/>
              </a:rPr>
              <a:t>Se espera que la validación </a:t>
            </a:r>
            <a:r>
              <a:rPr lang="es-AR" sz="2700" b="1" i="0" noProof="0" dirty="0">
                <a:solidFill>
                  <a:schemeClr val="bg1"/>
                </a:solidFill>
                <a:latin typeface="Franklin Gothic Book" panose="020B0503020102020204" pitchFamily="34" charset="0"/>
              </a:rPr>
              <a:t>documente si </a:t>
            </a:r>
            <a:r>
              <a:rPr lang="es-AR" sz="2700" i="0" noProof="0" dirty="0">
                <a:solidFill>
                  <a:srgbClr val="132856"/>
                </a:solidFill>
                <a:latin typeface="+mj-lt"/>
              </a:rPr>
              <a:t>es que </a:t>
            </a:r>
            <a:r>
              <a:rPr lang="es-AR" sz="2700" b="1" i="0" noProof="0" dirty="0">
                <a:solidFill>
                  <a:schemeClr val="bg1"/>
                </a:solidFill>
                <a:latin typeface="Franklin Gothic Book" panose="020B0503020102020204" pitchFamily="34" charset="0"/>
              </a:rPr>
              <a:t>se han divulgado los BR</a:t>
            </a:r>
            <a:r>
              <a:rPr lang="es-AR" sz="2700" i="0" noProof="0" dirty="0">
                <a:solidFill>
                  <a:srgbClr val="404040"/>
                </a:solidFill>
                <a:latin typeface="Franklin Gothic Book" panose="020B0503020102020204" pitchFamily="34" charset="0"/>
              </a:rPr>
              <a:t> </a:t>
            </a:r>
            <a:r>
              <a:rPr lang="es-AR" sz="2700" i="0" noProof="0" dirty="0">
                <a:solidFill>
                  <a:srgbClr val="132856"/>
                </a:solidFill>
                <a:latin typeface="+mj-lt"/>
              </a:rPr>
              <a:t>de acuerdo con lo estipulado en el Req. </a:t>
            </a:r>
            <a:r>
              <a:rPr lang="es-AR" sz="2700" b="1" i="0" noProof="0" dirty="0">
                <a:solidFill>
                  <a:schemeClr val="bg1"/>
                </a:solidFill>
                <a:latin typeface="Franklin Gothic Book" panose="020B0503020102020204" pitchFamily="34" charset="0"/>
              </a:rPr>
              <a:t>2.5.c-f</a:t>
            </a:r>
            <a:r>
              <a:rPr lang="es-AR" sz="2700" i="0" noProof="0" dirty="0">
                <a:solidFill>
                  <a:srgbClr val="404040"/>
                </a:solidFill>
                <a:latin typeface="Franklin Gothic Book" panose="020B0503020102020204" pitchFamily="34" charset="0"/>
              </a:rPr>
              <a:t>. </a:t>
            </a:r>
            <a:endParaRPr lang="es-AR" sz="2700" noProof="0" dirty="0"/>
          </a:p>
        </p:txBody>
      </p:sp>
      <p:sp>
        <p:nvSpPr>
          <p:cNvPr id="12" name="Content Placeholder 2">
            <a:extLst>
              <a:ext uri="{FF2B5EF4-FFF2-40B4-BE49-F238E27FC236}">
                <a16:creationId xmlns:a16="http://schemas.microsoft.com/office/drawing/2014/main" id="{18E0D54A-F8F1-45B9-BAC0-E5F5C8E71B88}"/>
              </a:ext>
            </a:extLst>
          </p:cNvPr>
          <p:cNvSpPr txBox="1">
            <a:spLocks/>
          </p:cNvSpPr>
          <p:nvPr/>
        </p:nvSpPr>
        <p:spPr>
          <a:xfrm>
            <a:off x="0" y="2124439"/>
            <a:ext cx="4039733" cy="3713787"/>
          </a:xfrm>
          <a:prstGeom prst="rect">
            <a:avLst/>
          </a:prstGeom>
        </p:spPr>
        <p:txBody>
          <a:bodyPr vert="horz" lIns="91440" tIns="45720" rIns="91440" bIns="45720" numCol="1" rtlCol="0">
            <a:normAutofit/>
          </a:bodyPr>
          <a:lst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rgbClr val="132856"/>
                </a:solidFill>
                <a:latin typeface="+mj-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a:lstStyle>
          <a:p>
            <a:pPr marL="324000" lvl="1" indent="0">
              <a:spcAft>
                <a:spcPts val="1200"/>
              </a:spcAft>
              <a:buClr>
                <a:srgbClr val="0076AF"/>
              </a:buClr>
              <a:buNone/>
              <a:defRPr/>
            </a:pPr>
            <a:r>
              <a:rPr lang="es-AR" sz="2700" b="1" i="0" dirty="0">
                <a:solidFill>
                  <a:schemeClr val="bg1"/>
                </a:solidFill>
                <a:latin typeface="Franklin Gothic Book" panose="020B0503020102020204" pitchFamily="34" charset="0"/>
              </a:rPr>
              <a:t>Hasta enero 2020</a:t>
            </a:r>
            <a:r>
              <a:rPr lang="es-AR" sz="2700" i="0" dirty="0">
                <a:solidFill>
                  <a:srgbClr val="404040"/>
                </a:solidFill>
                <a:latin typeface="Franklin Gothic Book" panose="020B0503020102020204" pitchFamily="34" charset="0"/>
              </a:rPr>
              <a:t>: </a:t>
            </a:r>
            <a:r>
              <a:rPr lang="es-AR" sz="2700" i="0" dirty="0">
                <a:solidFill>
                  <a:srgbClr val="132856"/>
                </a:solidFill>
                <a:latin typeface="+mj-lt"/>
              </a:rPr>
              <a:t>Validaciones han provisto una </a:t>
            </a:r>
            <a:r>
              <a:rPr lang="es-AR" sz="2700" b="1" i="0" dirty="0">
                <a:solidFill>
                  <a:schemeClr val="bg1"/>
                </a:solidFill>
                <a:latin typeface="Franklin Gothic Book" panose="020B0503020102020204" pitchFamily="34" charset="0"/>
              </a:rPr>
              <a:t>revisión sobre la transparencia de BR </a:t>
            </a:r>
            <a:r>
              <a:rPr lang="es-AR" sz="2700" i="0" dirty="0">
                <a:solidFill>
                  <a:srgbClr val="132856"/>
                </a:solidFill>
                <a:latin typeface="+mj-lt"/>
              </a:rPr>
              <a:t>en los países, pero</a:t>
            </a:r>
            <a:r>
              <a:rPr lang="es-AR" sz="2700" i="0" dirty="0">
                <a:solidFill>
                  <a:srgbClr val="404040"/>
                </a:solidFill>
                <a:latin typeface="Franklin Gothic Book" panose="020B0503020102020204" pitchFamily="34" charset="0"/>
              </a:rPr>
              <a:t> </a:t>
            </a:r>
            <a:r>
              <a:rPr lang="es-AR" sz="2700" b="1" i="0" dirty="0">
                <a:solidFill>
                  <a:schemeClr val="bg1"/>
                </a:solidFill>
                <a:latin typeface="Franklin Gothic Book" panose="020B0503020102020204" pitchFamily="34" charset="0"/>
              </a:rPr>
              <a:t>no han evaluado el progreso </a:t>
            </a:r>
            <a:r>
              <a:rPr lang="es-AR" sz="2700" i="0" dirty="0">
                <a:solidFill>
                  <a:srgbClr val="132856"/>
                </a:solidFill>
                <a:latin typeface="+mj-lt"/>
              </a:rPr>
              <a:t>en cuanto al cumplimiento con el requisito.</a:t>
            </a:r>
          </a:p>
        </p:txBody>
      </p:sp>
      <p:grpSp>
        <p:nvGrpSpPr>
          <p:cNvPr id="18" name="Group 17">
            <a:extLst>
              <a:ext uri="{FF2B5EF4-FFF2-40B4-BE49-F238E27FC236}">
                <a16:creationId xmlns:a16="http://schemas.microsoft.com/office/drawing/2014/main" id="{10BD7591-7962-47E0-ADB5-E13662D5FF97}"/>
              </a:ext>
            </a:extLst>
          </p:cNvPr>
          <p:cNvGrpSpPr/>
          <p:nvPr/>
        </p:nvGrpSpPr>
        <p:grpSpPr>
          <a:xfrm>
            <a:off x="146630" y="1438371"/>
            <a:ext cx="8847058" cy="4529547"/>
            <a:chOff x="0" y="1430578"/>
            <a:chExt cx="9144000" cy="4529547"/>
          </a:xfrm>
        </p:grpSpPr>
        <p:sp>
          <p:nvSpPr>
            <p:cNvPr id="5" name="Arrow: Down 4">
              <a:extLst>
                <a:ext uri="{FF2B5EF4-FFF2-40B4-BE49-F238E27FC236}">
                  <a16:creationId xmlns:a16="http://schemas.microsoft.com/office/drawing/2014/main" id="{DD414FF1-67C9-4205-9FCB-E8A663DC51BD}"/>
                </a:ext>
              </a:extLst>
            </p:cNvPr>
            <p:cNvSpPr/>
            <p:nvPr/>
          </p:nvSpPr>
          <p:spPr>
            <a:xfrm rot="5400000">
              <a:off x="1428494" y="2084"/>
              <a:ext cx="675563" cy="3532551"/>
            </a:xfrm>
            <a:prstGeom prst="downArrow">
              <a:avLst/>
            </a:prstGeom>
            <a:pattFill prst="trellis">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9" name="Arrow: Down 8">
              <a:extLst>
                <a:ext uri="{FF2B5EF4-FFF2-40B4-BE49-F238E27FC236}">
                  <a16:creationId xmlns:a16="http://schemas.microsoft.com/office/drawing/2014/main" id="{47619955-C428-4E42-9D06-E9F567CAD95D}"/>
                </a:ext>
              </a:extLst>
            </p:cNvPr>
            <p:cNvSpPr/>
            <p:nvPr/>
          </p:nvSpPr>
          <p:spPr>
            <a:xfrm rot="16200000">
              <a:off x="7039943" y="2085"/>
              <a:ext cx="675563" cy="3532551"/>
            </a:xfrm>
            <a:prstGeom prst="downArrow">
              <a:avLst/>
            </a:prstGeom>
            <a:pattFill prst="trellis">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B9D4239B-60CD-4A57-A488-3DE2579B5CB1}"/>
                </a:ext>
              </a:extLst>
            </p:cNvPr>
            <p:cNvSpPr/>
            <p:nvPr/>
          </p:nvSpPr>
          <p:spPr>
            <a:xfrm>
              <a:off x="2286000" y="1438371"/>
              <a:ext cx="4572000" cy="646331"/>
            </a:xfrm>
            <a:prstGeom prst="rect">
              <a:avLst/>
            </a:prstGeom>
          </p:spPr>
          <p:txBody>
            <a:bodyPr>
              <a:spAutoFit/>
            </a:bodyPr>
            <a:lstStyle/>
            <a:p>
              <a:pPr lvl="0" algn="ctr">
                <a:buClr>
                  <a:srgbClr val="0076AF"/>
                </a:buClr>
                <a:defRPr/>
              </a:pPr>
              <a:r>
                <a:rPr lang="es-ES" b="1" dirty="0">
                  <a:solidFill>
                    <a:schemeClr val="tx2"/>
                  </a:solidFill>
                </a:rPr>
                <a:t>1 de enero</a:t>
              </a:r>
            </a:p>
            <a:p>
              <a:pPr lvl="0" algn="ctr">
                <a:buClr>
                  <a:srgbClr val="0076AF"/>
                </a:buClr>
                <a:defRPr/>
              </a:pPr>
              <a:r>
                <a:rPr lang="es-ES" b="1" dirty="0">
                  <a:solidFill>
                    <a:schemeClr val="tx2"/>
                  </a:solidFill>
                </a:rPr>
                <a:t>2020</a:t>
              </a:r>
            </a:p>
          </p:txBody>
        </p:sp>
        <p:cxnSp>
          <p:nvCxnSpPr>
            <p:cNvPr id="15" name="Straight Connector 14">
              <a:extLst>
                <a:ext uri="{FF2B5EF4-FFF2-40B4-BE49-F238E27FC236}">
                  <a16:creationId xmlns:a16="http://schemas.microsoft.com/office/drawing/2014/main" id="{11D2FB1D-EC08-4063-8382-46BD991E6E7D}"/>
                </a:ext>
              </a:extLst>
            </p:cNvPr>
            <p:cNvCxnSpPr>
              <a:cxnSpLocks/>
            </p:cNvCxnSpPr>
            <p:nvPr/>
          </p:nvCxnSpPr>
          <p:spPr>
            <a:xfrm flipH="1">
              <a:off x="4563544" y="2265528"/>
              <a:ext cx="16913" cy="3694597"/>
            </a:xfrm>
            <a:prstGeom prst="line">
              <a:avLst/>
            </a:prstGeom>
            <a:ln w="69850">
              <a:solidFill>
                <a:schemeClr val="bg2"/>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9410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E4EFB-A66A-4C07-8303-C3556708D394}"/>
              </a:ext>
            </a:extLst>
          </p:cNvPr>
          <p:cNvSpPr>
            <a:spLocks noGrp="1"/>
          </p:cNvSpPr>
          <p:nvPr>
            <p:ph type="title"/>
          </p:nvPr>
        </p:nvSpPr>
        <p:spPr>
          <a:xfrm>
            <a:off x="158496" y="549256"/>
            <a:ext cx="8381007" cy="671660"/>
          </a:xfrm>
        </p:spPr>
        <p:txBody>
          <a:bodyPr/>
          <a:lstStyle/>
          <a:p>
            <a:r>
              <a:rPr lang="es-AR" sz="4000" noProof="0" dirty="0">
                <a:latin typeface="Franklin Gothic Book" panose="020B0503020102020204" pitchFamily="34" charset="0"/>
              </a:rPr>
              <a:t>Cronograma y régimen </a:t>
            </a:r>
            <a:br>
              <a:rPr lang="es-AR" sz="3600" b="0" noProof="0" dirty="0">
                <a:latin typeface="Franklin Gothic Book" panose="020B0503020102020204" pitchFamily="34" charset="0"/>
              </a:rPr>
            </a:br>
            <a:r>
              <a:rPr lang="es-AR" sz="3600" b="0" noProof="0" dirty="0">
                <a:latin typeface="Franklin Gothic Book" panose="020B0503020102020204" pitchFamily="34" charset="0"/>
              </a:rPr>
              <a:t>para evaluar el cumplimiento del Req. 2.5</a:t>
            </a:r>
            <a:endParaRPr lang="es-AR" noProof="0" dirty="0"/>
          </a:p>
        </p:txBody>
      </p:sp>
      <p:sp>
        <p:nvSpPr>
          <p:cNvPr id="3" name="Content Placeholder 2">
            <a:extLst>
              <a:ext uri="{FF2B5EF4-FFF2-40B4-BE49-F238E27FC236}">
                <a16:creationId xmlns:a16="http://schemas.microsoft.com/office/drawing/2014/main" id="{8C41DB50-061B-412E-870B-48E72B8F2D2E}"/>
              </a:ext>
            </a:extLst>
          </p:cNvPr>
          <p:cNvSpPr>
            <a:spLocks noGrp="1"/>
          </p:cNvSpPr>
          <p:nvPr>
            <p:ph idx="1"/>
          </p:nvPr>
        </p:nvSpPr>
        <p:spPr/>
        <p:txBody>
          <a:bodyPr>
            <a:normAutofit lnSpcReduction="10000"/>
          </a:bodyPr>
          <a:lstStyle/>
          <a:p>
            <a:pPr marL="781200" lvl="1" indent="-457200">
              <a:spcAft>
                <a:spcPts val="1200"/>
              </a:spcAft>
              <a:buClr>
                <a:srgbClr val="0076AF"/>
              </a:buClr>
              <a:buFont typeface="Wingdings" panose="05000000000000000000" pitchFamily="2" charset="2"/>
              <a:buChar char="§"/>
              <a:defRPr/>
            </a:pPr>
            <a:r>
              <a:rPr lang="es-AR" sz="3200" i="0" noProof="0" dirty="0">
                <a:latin typeface="Franklin Gothic Book" panose="020B0503020102020204" pitchFamily="34" charset="0"/>
              </a:rPr>
              <a:t>La evaluación de la divulgación de BR seguirá el </a:t>
            </a:r>
            <a:r>
              <a:rPr lang="es-AR" sz="3200" b="1" i="0" noProof="0" dirty="0">
                <a:solidFill>
                  <a:schemeClr val="bg1"/>
                </a:solidFill>
                <a:latin typeface="Franklin Gothic Book" panose="020B0503020102020204" pitchFamily="34" charset="0"/>
              </a:rPr>
              <a:t>cronograma de validaciones </a:t>
            </a:r>
            <a:r>
              <a:rPr lang="es-AR" sz="3200" i="0" noProof="0" dirty="0">
                <a:latin typeface="Franklin Gothic Book" panose="020B0503020102020204" pitchFamily="34" charset="0"/>
              </a:rPr>
              <a:t>acordado.</a:t>
            </a:r>
            <a:endParaRPr lang="es-AR" sz="3200" i="0" noProof="0" dirty="0">
              <a:solidFill>
                <a:srgbClr val="404040"/>
              </a:solidFill>
              <a:latin typeface="Franklin Gothic Book" panose="020B0503020102020204" pitchFamily="34" charset="0"/>
            </a:endParaRPr>
          </a:p>
          <a:p>
            <a:pPr marL="781200" lvl="1" indent="-457200">
              <a:spcAft>
                <a:spcPts val="1200"/>
              </a:spcAft>
              <a:buClr>
                <a:srgbClr val="0076AF"/>
              </a:buClr>
              <a:buFont typeface="Wingdings" panose="05000000000000000000" pitchFamily="2" charset="2"/>
              <a:buChar char="§"/>
              <a:defRPr/>
            </a:pPr>
            <a:r>
              <a:rPr lang="es-AR" sz="3200" b="1" i="0" noProof="0" dirty="0">
                <a:solidFill>
                  <a:schemeClr val="bg1"/>
                </a:solidFill>
                <a:latin typeface="Franklin Gothic Book" panose="020B0503020102020204" pitchFamily="34" charset="0"/>
              </a:rPr>
              <a:t>Excepción</a:t>
            </a:r>
            <a:r>
              <a:rPr lang="es-AR" sz="3200" i="0" noProof="0" dirty="0">
                <a:solidFill>
                  <a:srgbClr val="404040"/>
                </a:solidFill>
                <a:latin typeface="Franklin Gothic Book" panose="020B0503020102020204" pitchFamily="34" charset="0"/>
              </a:rPr>
              <a:t>: </a:t>
            </a:r>
            <a:r>
              <a:rPr lang="es-AR" sz="3200" i="0" noProof="0" dirty="0">
                <a:latin typeface="Franklin Gothic Book" panose="020B0503020102020204" pitchFamily="34" charset="0"/>
              </a:rPr>
              <a:t>los países que han alcanzado </a:t>
            </a:r>
            <a:r>
              <a:rPr lang="es-AR" sz="3200" b="1" i="0" noProof="0" dirty="0">
                <a:solidFill>
                  <a:schemeClr val="bg1"/>
                </a:solidFill>
                <a:latin typeface="Franklin Gothic Book" panose="020B0503020102020204" pitchFamily="34" charset="0"/>
              </a:rPr>
              <a:t>“progreso satisfactorio” en 2019 </a:t>
            </a:r>
            <a:r>
              <a:rPr lang="es-AR" sz="3200" i="0" noProof="0" dirty="0">
                <a:solidFill>
                  <a:schemeClr val="bg1"/>
                </a:solidFill>
                <a:latin typeface="Franklin Gothic Book" panose="020B0503020102020204" pitchFamily="34" charset="0"/>
                <a:sym typeface="Wingdings" panose="05000000000000000000" pitchFamily="2" charset="2"/>
              </a:rPr>
              <a:t> </a:t>
            </a:r>
            <a:r>
              <a:rPr lang="es-AR" sz="3200" i="0" noProof="0" dirty="0">
                <a:latin typeface="Franklin Gothic Book" panose="020B0503020102020204" pitchFamily="34" charset="0"/>
                <a:sym typeface="Wingdings" panose="05000000000000000000" pitchFamily="2" charset="2"/>
              </a:rPr>
              <a:t>serán </a:t>
            </a:r>
            <a:r>
              <a:rPr lang="es-AR" sz="3200" b="1" i="0" noProof="0" dirty="0">
                <a:solidFill>
                  <a:schemeClr val="bg1"/>
                </a:solidFill>
                <a:latin typeface="Franklin Gothic Book" panose="020B0503020102020204" pitchFamily="34" charset="0"/>
                <a:sym typeface="Wingdings" panose="05000000000000000000" pitchFamily="2" charset="2"/>
              </a:rPr>
              <a:t>validados </a:t>
            </a:r>
            <a:r>
              <a:rPr lang="es-AR" sz="3200" i="0" noProof="0" dirty="0">
                <a:latin typeface="Franklin Gothic Book" panose="020B0503020102020204" pitchFamily="34" charset="0"/>
                <a:sym typeface="Wingdings" panose="05000000000000000000" pitchFamily="2" charset="2"/>
              </a:rPr>
              <a:t>respecto del </a:t>
            </a:r>
            <a:r>
              <a:rPr lang="es-AR" sz="3200" b="1" i="0" noProof="0" dirty="0">
                <a:solidFill>
                  <a:schemeClr val="bg1"/>
                </a:solidFill>
                <a:latin typeface="Franklin Gothic Book" panose="020B0503020102020204" pitchFamily="34" charset="0"/>
                <a:sym typeface="Wingdings" panose="05000000000000000000" pitchFamily="2" charset="2"/>
              </a:rPr>
              <a:t>Requisito 2.5, </a:t>
            </a:r>
            <a:r>
              <a:rPr lang="es-AR" sz="3200" i="0" noProof="0" dirty="0">
                <a:latin typeface="Franklin Gothic Book" panose="020B0503020102020204" pitchFamily="34" charset="0"/>
                <a:sym typeface="Wingdings" panose="05000000000000000000" pitchFamily="2" charset="2"/>
              </a:rPr>
              <a:t>el</a:t>
            </a:r>
            <a:r>
              <a:rPr lang="es-AR" sz="3200" b="1" i="0" noProof="0" dirty="0">
                <a:solidFill>
                  <a:schemeClr val="bg1"/>
                </a:solidFill>
                <a:latin typeface="Franklin Gothic Book" panose="020B0503020102020204" pitchFamily="34" charset="0"/>
                <a:sym typeface="Wingdings" panose="05000000000000000000" pitchFamily="2" charset="2"/>
              </a:rPr>
              <a:t> 1 de enero de </a:t>
            </a:r>
            <a:r>
              <a:rPr lang="es-AR" sz="3200" b="1" i="0" noProof="0" dirty="0">
                <a:solidFill>
                  <a:schemeClr val="bg1"/>
                </a:solidFill>
                <a:latin typeface="Franklin Gothic Book" panose="020B0503020102020204" pitchFamily="34" charset="0"/>
              </a:rPr>
              <a:t>2021</a:t>
            </a:r>
            <a:r>
              <a:rPr lang="es-AR" sz="3200" i="0" noProof="0" dirty="0">
                <a:solidFill>
                  <a:srgbClr val="404040"/>
                </a:solidFill>
                <a:latin typeface="Franklin Gothic Book" panose="020B0503020102020204" pitchFamily="34" charset="0"/>
              </a:rPr>
              <a:t>.</a:t>
            </a:r>
          </a:p>
          <a:p>
            <a:endParaRPr lang="es-AR" noProof="0" dirty="0"/>
          </a:p>
        </p:txBody>
      </p:sp>
    </p:spTree>
    <p:extLst>
      <p:ext uri="{BB962C8B-B14F-4D97-AF65-F5344CB8AC3E}">
        <p14:creationId xmlns:p14="http://schemas.microsoft.com/office/powerpoint/2010/main" val="2501112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A91E1-0FFA-4EA7-83AE-B8CEF5200E1C}"/>
              </a:ext>
            </a:extLst>
          </p:cNvPr>
          <p:cNvSpPr>
            <a:spLocks noGrp="1"/>
          </p:cNvSpPr>
          <p:nvPr>
            <p:ph type="title"/>
          </p:nvPr>
        </p:nvSpPr>
        <p:spPr>
          <a:xfrm>
            <a:off x="0" y="516208"/>
            <a:ext cx="8576050" cy="1190671"/>
          </a:xfrm>
        </p:spPr>
        <p:txBody>
          <a:bodyPr/>
          <a:lstStyle/>
          <a:p>
            <a:r>
              <a:rPr lang="es-AR" sz="4000" noProof="0" dirty="0">
                <a:latin typeface="Franklin Gothic Book" panose="020B0503020102020204" pitchFamily="34" charset="0"/>
              </a:rPr>
              <a:t>Cronograma y régimen </a:t>
            </a:r>
            <a:br>
              <a:rPr lang="es-AR" sz="3600" b="0" noProof="0" dirty="0">
                <a:latin typeface="Franklin Gothic Book" panose="020B0503020102020204" pitchFamily="34" charset="0"/>
              </a:rPr>
            </a:br>
            <a:r>
              <a:rPr lang="es-AR" sz="3600" b="0" noProof="0" dirty="0">
                <a:latin typeface="Franklin Gothic Book" panose="020B0503020102020204" pitchFamily="34" charset="0"/>
              </a:rPr>
              <a:t>para evaluar el cumplimiento del Req. 2.5</a:t>
            </a:r>
            <a:endParaRPr lang="es-AR" sz="3600" noProof="0" dirty="0"/>
          </a:p>
        </p:txBody>
      </p:sp>
      <p:sp>
        <p:nvSpPr>
          <p:cNvPr id="3" name="Content Placeholder 2">
            <a:extLst>
              <a:ext uri="{FF2B5EF4-FFF2-40B4-BE49-F238E27FC236}">
                <a16:creationId xmlns:a16="http://schemas.microsoft.com/office/drawing/2014/main" id="{8DA9BE8A-4DE0-42C6-A786-FC198462F689}"/>
              </a:ext>
            </a:extLst>
          </p:cNvPr>
          <p:cNvSpPr>
            <a:spLocks noGrp="1"/>
          </p:cNvSpPr>
          <p:nvPr>
            <p:ph idx="1"/>
          </p:nvPr>
        </p:nvSpPr>
        <p:spPr>
          <a:xfrm>
            <a:off x="202190" y="1795857"/>
            <a:ext cx="8576050" cy="3934384"/>
          </a:xfrm>
        </p:spPr>
        <p:txBody>
          <a:bodyPr>
            <a:normAutofit fontScale="85000" lnSpcReduction="20000"/>
          </a:bodyPr>
          <a:lstStyle/>
          <a:p>
            <a:pPr>
              <a:buClr>
                <a:schemeClr val="bg1"/>
              </a:buClr>
            </a:pPr>
            <a:r>
              <a:rPr lang="es-AR" sz="3200" b="1" noProof="0" dirty="0">
                <a:solidFill>
                  <a:schemeClr val="bg1"/>
                </a:solidFill>
              </a:rPr>
              <a:t>Cronograma de validaciones </a:t>
            </a:r>
            <a:r>
              <a:rPr lang="es-AR" sz="3200" noProof="0" dirty="0"/>
              <a:t> acordado para LAC*</a:t>
            </a:r>
          </a:p>
          <a:p>
            <a:pPr>
              <a:buClr>
                <a:schemeClr val="bg1"/>
              </a:buClr>
            </a:pPr>
            <a:endParaRPr lang="es-AR" sz="3200" noProof="0" dirty="0">
              <a:solidFill>
                <a:srgbClr val="404040"/>
              </a:solidFill>
              <a:latin typeface="Franklin Gothic Book" panose="020B0503020102020204" pitchFamily="34" charset="0"/>
            </a:endParaRPr>
          </a:p>
          <a:p>
            <a:pPr>
              <a:buClr>
                <a:schemeClr val="bg1"/>
              </a:buClr>
            </a:pPr>
            <a:endParaRPr lang="es-AR" sz="3200" noProof="0" dirty="0">
              <a:solidFill>
                <a:srgbClr val="404040"/>
              </a:solidFill>
              <a:latin typeface="Franklin Gothic Book" panose="020B0503020102020204" pitchFamily="34" charset="0"/>
            </a:endParaRPr>
          </a:p>
          <a:p>
            <a:pPr>
              <a:buClr>
                <a:schemeClr val="bg1"/>
              </a:buClr>
            </a:pPr>
            <a:endParaRPr lang="es-AR" sz="3200" noProof="0" dirty="0">
              <a:solidFill>
                <a:srgbClr val="404040"/>
              </a:solidFill>
              <a:latin typeface="Franklin Gothic Book" panose="020B0503020102020204" pitchFamily="34" charset="0"/>
            </a:endParaRPr>
          </a:p>
          <a:p>
            <a:pPr>
              <a:buClr>
                <a:schemeClr val="bg1"/>
              </a:buClr>
            </a:pPr>
            <a:endParaRPr lang="es-AR" sz="3200" noProof="0" dirty="0">
              <a:solidFill>
                <a:srgbClr val="404040"/>
              </a:solidFill>
              <a:latin typeface="Franklin Gothic Book" panose="020B0503020102020204" pitchFamily="34" charset="0"/>
            </a:endParaRPr>
          </a:p>
          <a:p>
            <a:pPr>
              <a:buClr>
                <a:schemeClr val="bg1"/>
              </a:buClr>
            </a:pPr>
            <a:endParaRPr lang="es-AR" sz="3200" noProof="0" dirty="0">
              <a:solidFill>
                <a:srgbClr val="404040"/>
              </a:solidFill>
              <a:latin typeface="Franklin Gothic Book" panose="020B0503020102020204" pitchFamily="34" charset="0"/>
            </a:endParaRPr>
          </a:p>
          <a:p>
            <a:pPr>
              <a:buClr>
                <a:schemeClr val="bg1"/>
              </a:buClr>
            </a:pPr>
            <a:endParaRPr lang="es-AR" sz="3200" noProof="0" dirty="0">
              <a:solidFill>
                <a:srgbClr val="404040"/>
              </a:solidFill>
              <a:latin typeface="Franklin Gothic Book" panose="020B0503020102020204" pitchFamily="34" charset="0"/>
            </a:endParaRPr>
          </a:p>
          <a:p>
            <a:pPr marL="0" indent="0">
              <a:buClr>
                <a:schemeClr val="bg1"/>
              </a:buClr>
              <a:buNone/>
            </a:pPr>
            <a:endParaRPr lang="es-AR" sz="3200" noProof="0" dirty="0">
              <a:solidFill>
                <a:srgbClr val="404040"/>
              </a:solidFill>
              <a:latin typeface="Franklin Gothic Book" panose="020B0503020102020204" pitchFamily="34" charset="0"/>
            </a:endParaRPr>
          </a:p>
          <a:p>
            <a:pPr marL="0" indent="0">
              <a:buClr>
                <a:schemeClr val="bg1"/>
              </a:buClr>
              <a:buNone/>
            </a:pPr>
            <a:r>
              <a:rPr lang="es-AR" sz="1900" noProof="0" dirty="0"/>
              <a:t>			</a:t>
            </a:r>
            <a:endParaRPr lang="es-AR" sz="3200" noProof="0" dirty="0">
              <a:solidFill>
                <a:srgbClr val="404040"/>
              </a:solidFill>
              <a:latin typeface="Franklin Gothic Book" panose="020B0503020102020204" pitchFamily="34" charset="0"/>
            </a:endParaRPr>
          </a:p>
          <a:p>
            <a:pPr>
              <a:buClr>
                <a:schemeClr val="bg1"/>
              </a:buClr>
            </a:pPr>
            <a:endParaRPr lang="es-AR" noProof="0" dirty="0"/>
          </a:p>
        </p:txBody>
      </p:sp>
      <p:graphicFrame>
        <p:nvGraphicFramePr>
          <p:cNvPr id="4" name="Table 3">
            <a:extLst>
              <a:ext uri="{FF2B5EF4-FFF2-40B4-BE49-F238E27FC236}">
                <a16:creationId xmlns:a16="http://schemas.microsoft.com/office/drawing/2014/main" id="{503A563F-C11D-4ED5-B2F6-8D7257598B25}"/>
              </a:ext>
            </a:extLst>
          </p:cNvPr>
          <p:cNvGraphicFramePr>
            <a:graphicFrameLocks noGrp="1"/>
          </p:cNvGraphicFramePr>
          <p:nvPr>
            <p:extLst>
              <p:ext uri="{D42A27DB-BD31-4B8C-83A1-F6EECF244321}">
                <p14:modId xmlns:p14="http://schemas.microsoft.com/office/powerpoint/2010/main" val="165725222"/>
              </p:ext>
            </p:extLst>
          </p:nvPr>
        </p:nvGraphicFramePr>
        <p:xfrm>
          <a:off x="1446186" y="2473689"/>
          <a:ext cx="6251627" cy="3048000"/>
        </p:xfrm>
        <a:graphic>
          <a:graphicData uri="http://schemas.openxmlformats.org/drawingml/2006/table">
            <a:tbl>
              <a:tblPr firstRow="1" bandRow="1">
                <a:tableStyleId>{5C22544A-7EE6-4342-B048-85BDC9FD1C3A}</a:tableStyleId>
              </a:tblPr>
              <a:tblGrid>
                <a:gridCol w="2744523">
                  <a:extLst>
                    <a:ext uri="{9D8B030D-6E8A-4147-A177-3AD203B41FA5}">
                      <a16:colId xmlns:a16="http://schemas.microsoft.com/office/drawing/2014/main" val="2106581731"/>
                    </a:ext>
                  </a:extLst>
                </a:gridCol>
                <a:gridCol w="3507104">
                  <a:extLst>
                    <a:ext uri="{9D8B030D-6E8A-4147-A177-3AD203B41FA5}">
                      <a16:colId xmlns:a16="http://schemas.microsoft.com/office/drawing/2014/main" val="234289440"/>
                    </a:ext>
                  </a:extLst>
                </a:gridCol>
              </a:tblGrid>
              <a:tr h="370840">
                <a:tc gridSpan="2">
                  <a:txBody>
                    <a:bodyPr/>
                    <a:lstStyle/>
                    <a:p>
                      <a:pPr algn="ctr"/>
                      <a:r>
                        <a:rPr lang="es-AR" sz="2400" dirty="0">
                          <a:solidFill>
                            <a:srgbClr val="FFFFFF"/>
                          </a:solidFill>
                          <a:latin typeface="+mn-lt"/>
                        </a:rPr>
                        <a:t>P</a:t>
                      </a:r>
                      <a:r>
                        <a:rPr lang="nb-NO" sz="2400" dirty="0" err="1">
                          <a:solidFill>
                            <a:srgbClr val="FFFFFF"/>
                          </a:solidFill>
                          <a:latin typeface="+mn-lt"/>
                        </a:rPr>
                        <a:t>róximas</a:t>
                      </a:r>
                      <a:r>
                        <a:rPr lang="nb-NO" sz="2400" dirty="0">
                          <a:solidFill>
                            <a:srgbClr val="FFFFFF"/>
                          </a:solidFill>
                          <a:latin typeface="+mn-lt"/>
                        </a:rPr>
                        <a:t> </a:t>
                      </a:r>
                      <a:r>
                        <a:rPr lang="nb-NO" sz="2400" dirty="0" err="1">
                          <a:solidFill>
                            <a:srgbClr val="FFFFFF"/>
                          </a:solidFill>
                          <a:latin typeface="+mn-lt"/>
                        </a:rPr>
                        <a:t>validaciones</a:t>
                      </a:r>
                      <a:r>
                        <a:rPr lang="nb-NO" sz="2400" dirty="0">
                          <a:solidFill>
                            <a:srgbClr val="FFFFFF"/>
                          </a:solidFill>
                          <a:latin typeface="+mn-lt"/>
                        </a:rPr>
                        <a:t> en LAC</a:t>
                      </a:r>
                    </a:p>
                  </a:txBody>
                  <a:tcPr/>
                </a:tc>
                <a:tc hMerge="1">
                  <a:txBody>
                    <a:bodyPr/>
                    <a:lstStyle/>
                    <a:p>
                      <a:endParaRPr lang="nb-NO" dirty="0"/>
                    </a:p>
                  </a:txBody>
                  <a:tcPr/>
                </a:tc>
                <a:extLst>
                  <a:ext uri="{0D108BD9-81ED-4DB2-BD59-A6C34878D82A}">
                    <a16:rowId xmlns:a16="http://schemas.microsoft.com/office/drawing/2014/main" val="3358188652"/>
                  </a:ext>
                </a:extLst>
              </a:tr>
              <a:tr h="370840">
                <a:tc>
                  <a:txBody>
                    <a:bodyPr/>
                    <a:lstStyle/>
                    <a:p>
                      <a:r>
                        <a:rPr lang="nb-NO" sz="1800" dirty="0" err="1">
                          <a:solidFill>
                            <a:schemeClr val="tx2"/>
                          </a:solidFill>
                          <a:latin typeface="+mn-lt"/>
                        </a:rPr>
                        <a:t>Suriname</a:t>
                      </a:r>
                      <a:endParaRPr lang="nb-NO" sz="1800" dirty="0">
                        <a:solidFill>
                          <a:schemeClr val="tx2"/>
                        </a:solidFill>
                        <a:latin typeface="+mn-lt"/>
                      </a:endParaRPr>
                    </a:p>
                  </a:txBody>
                  <a:tcPr/>
                </a:tc>
                <a:tc>
                  <a:txBody>
                    <a:bodyPr/>
                    <a:lstStyle/>
                    <a:p>
                      <a:r>
                        <a:rPr lang="nb-NO" sz="1800" dirty="0">
                          <a:solidFill>
                            <a:schemeClr val="tx2"/>
                          </a:solidFill>
                          <a:latin typeface="+mn-lt"/>
                        </a:rPr>
                        <a:t>24 de </a:t>
                      </a:r>
                      <a:r>
                        <a:rPr lang="nb-NO" sz="1800" dirty="0" err="1">
                          <a:solidFill>
                            <a:schemeClr val="tx2"/>
                          </a:solidFill>
                          <a:latin typeface="+mn-lt"/>
                        </a:rPr>
                        <a:t>octubre</a:t>
                      </a:r>
                      <a:r>
                        <a:rPr lang="nb-NO" sz="1800" dirty="0">
                          <a:solidFill>
                            <a:schemeClr val="tx2"/>
                          </a:solidFill>
                          <a:latin typeface="+mn-lt"/>
                        </a:rPr>
                        <a:t> 2019</a:t>
                      </a:r>
                    </a:p>
                  </a:txBody>
                  <a:tcPr/>
                </a:tc>
                <a:extLst>
                  <a:ext uri="{0D108BD9-81ED-4DB2-BD59-A6C34878D82A}">
                    <a16:rowId xmlns:a16="http://schemas.microsoft.com/office/drawing/2014/main" val="1704862981"/>
                  </a:ext>
                </a:extLst>
              </a:tr>
              <a:tr h="370840">
                <a:tc>
                  <a:txBody>
                    <a:bodyPr/>
                    <a:lstStyle/>
                    <a:p>
                      <a:r>
                        <a:rPr lang="nb-NO" sz="1800" dirty="0">
                          <a:solidFill>
                            <a:schemeClr val="tx2"/>
                          </a:solidFill>
                          <a:latin typeface="+mn-lt"/>
                        </a:rPr>
                        <a:t>Guyana</a:t>
                      </a:r>
                    </a:p>
                  </a:txBody>
                  <a:tcPr/>
                </a:tc>
                <a:tc>
                  <a:txBody>
                    <a:bodyPr/>
                    <a:lstStyle/>
                    <a:p>
                      <a:r>
                        <a:rPr lang="nb-NO" sz="1800" dirty="0">
                          <a:solidFill>
                            <a:schemeClr val="tx2"/>
                          </a:solidFill>
                          <a:latin typeface="+mn-lt"/>
                        </a:rPr>
                        <a:t>25 de </a:t>
                      </a:r>
                      <a:r>
                        <a:rPr lang="nb-NO" sz="1800" dirty="0" err="1">
                          <a:solidFill>
                            <a:schemeClr val="tx2"/>
                          </a:solidFill>
                          <a:latin typeface="+mn-lt"/>
                        </a:rPr>
                        <a:t>abril</a:t>
                      </a:r>
                      <a:r>
                        <a:rPr lang="nb-NO" sz="1800" dirty="0">
                          <a:solidFill>
                            <a:schemeClr val="tx2"/>
                          </a:solidFill>
                          <a:latin typeface="+mn-lt"/>
                        </a:rPr>
                        <a:t> 2020</a:t>
                      </a:r>
                    </a:p>
                  </a:txBody>
                  <a:tcPr/>
                </a:tc>
                <a:extLst>
                  <a:ext uri="{0D108BD9-81ED-4DB2-BD59-A6C34878D82A}">
                    <a16:rowId xmlns:a16="http://schemas.microsoft.com/office/drawing/2014/main" val="359207129"/>
                  </a:ext>
                </a:extLst>
              </a:tr>
              <a:tr h="370840">
                <a:tc>
                  <a:txBody>
                    <a:bodyPr/>
                    <a:lstStyle/>
                    <a:p>
                      <a:r>
                        <a:rPr lang="nb-NO" sz="1800" dirty="0">
                          <a:solidFill>
                            <a:schemeClr val="tx2"/>
                          </a:solidFill>
                          <a:latin typeface="+mn-lt"/>
                        </a:rPr>
                        <a:t>México</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dirty="0">
                          <a:solidFill>
                            <a:schemeClr val="tx2"/>
                          </a:solidFill>
                          <a:latin typeface="+mn-lt"/>
                        </a:rPr>
                        <a:t>25 de </a:t>
                      </a:r>
                      <a:r>
                        <a:rPr lang="nb-NO" sz="1800" dirty="0" err="1">
                          <a:solidFill>
                            <a:schemeClr val="tx2"/>
                          </a:solidFill>
                          <a:latin typeface="+mn-lt"/>
                        </a:rPr>
                        <a:t>abril</a:t>
                      </a:r>
                      <a:r>
                        <a:rPr lang="nb-NO" sz="1800" dirty="0">
                          <a:solidFill>
                            <a:schemeClr val="tx2"/>
                          </a:solidFill>
                          <a:latin typeface="+mn-lt"/>
                        </a:rPr>
                        <a:t> 2020</a:t>
                      </a:r>
                    </a:p>
                  </a:txBody>
                  <a:tcPr/>
                </a:tc>
                <a:extLst>
                  <a:ext uri="{0D108BD9-81ED-4DB2-BD59-A6C34878D82A}">
                    <a16:rowId xmlns:a16="http://schemas.microsoft.com/office/drawing/2014/main" val="868256687"/>
                  </a:ext>
                </a:extLst>
              </a:tr>
              <a:tr h="370840">
                <a:tc>
                  <a:txBody>
                    <a:bodyPr/>
                    <a:lstStyle/>
                    <a:p>
                      <a:r>
                        <a:rPr lang="nb-NO" sz="1800" dirty="0" err="1">
                          <a:solidFill>
                            <a:schemeClr val="tx2"/>
                          </a:solidFill>
                          <a:latin typeface="+mn-lt"/>
                        </a:rPr>
                        <a:t>Perú</a:t>
                      </a:r>
                      <a:endParaRPr lang="nb-NO" sz="1800" dirty="0">
                        <a:solidFill>
                          <a:schemeClr val="tx2"/>
                        </a:solidFill>
                        <a:latin typeface="+mn-lt"/>
                      </a:endParaRPr>
                    </a:p>
                  </a:txBody>
                  <a:tcPr/>
                </a:tc>
                <a:tc>
                  <a:txBody>
                    <a:bodyPr/>
                    <a:lstStyle/>
                    <a:p>
                      <a:r>
                        <a:rPr lang="nb-NO" sz="1800" dirty="0">
                          <a:solidFill>
                            <a:schemeClr val="tx2"/>
                          </a:solidFill>
                          <a:latin typeface="+mn-lt"/>
                        </a:rPr>
                        <a:t>17 de </a:t>
                      </a:r>
                      <a:r>
                        <a:rPr lang="nb-NO" sz="1800" dirty="0" err="1">
                          <a:solidFill>
                            <a:schemeClr val="tx2"/>
                          </a:solidFill>
                          <a:latin typeface="+mn-lt"/>
                        </a:rPr>
                        <a:t>junio</a:t>
                      </a:r>
                      <a:r>
                        <a:rPr lang="nb-NO" sz="1800" dirty="0">
                          <a:solidFill>
                            <a:schemeClr val="tx2"/>
                          </a:solidFill>
                          <a:latin typeface="+mn-lt"/>
                        </a:rPr>
                        <a:t> 2020</a:t>
                      </a:r>
                    </a:p>
                  </a:txBody>
                  <a:tcPr/>
                </a:tc>
                <a:extLst>
                  <a:ext uri="{0D108BD9-81ED-4DB2-BD59-A6C34878D82A}">
                    <a16:rowId xmlns:a16="http://schemas.microsoft.com/office/drawing/2014/main" val="3501278627"/>
                  </a:ext>
                </a:extLst>
              </a:tr>
              <a:tr h="370840">
                <a:tc>
                  <a:txBody>
                    <a:bodyPr/>
                    <a:lstStyle/>
                    <a:p>
                      <a:r>
                        <a:rPr lang="nb-NO" sz="1800" dirty="0">
                          <a:solidFill>
                            <a:schemeClr val="tx2"/>
                          </a:solidFill>
                          <a:latin typeface="+mn-lt"/>
                        </a:rPr>
                        <a:t>Trinidad &amp; Tobago</a:t>
                      </a:r>
                    </a:p>
                  </a:txBody>
                  <a:tcPr/>
                </a:tc>
                <a:tc>
                  <a:txBody>
                    <a:bodyPr/>
                    <a:lstStyle/>
                    <a:p>
                      <a:r>
                        <a:rPr lang="nb-NO" sz="1800" dirty="0">
                          <a:solidFill>
                            <a:schemeClr val="tx2"/>
                          </a:solidFill>
                          <a:latin typeface="+mn-lt"/>
                        </a:rPr>
                        <a:t>27 de </a:t>
                      </a:r>
                      <a:r>
                        <a:rPr lang="nb-NO" sz="1800" dirty="0" err="1">
                          <a:solidFill>
                            <a:schemeClr val="tx2"/>
                          </a:solidFill>
                          <a:latin typeface="+mn-lt"/>
                        </a:rPr>
                        <a:t>agosto</a:t>
                      </a:r>
                      <a:r>
                        <a:rPr lang="nb-NO" sz="1800" dirty="0">
                          <a:solidFill>
                            <a:schemeClr val="tx2"/>
                          </a:solidFill>
                          <a:latin typeface="+mn-lt"/>
                        </a:rPr>
                        <a:t> 2020</a:t>
                      </a:r>
                    </a:p>
                  </a:txBody>
                  <a:tcPr/>
                </a:tc>
                <a:extLst>
                  <a:ext uri="{0D108BD9-81ED-4DB2-BD59-A6C34878D82A}">
                    <a16:rowId xmlns:a16="http://schemas.microsoft.com/office/drawing/2014/main" val="4117703076"/>
                  </a:ext>
                </a:extLst>
              </a:tr>
              <a:tr h="370840">
                <a:tc>
                  <a:txBody>
                    <a:bodyPr/>
                    <a:lstStyle/>
                    <a:p>
                      <a:r>
                        <a:rPr lang="nb-NO" sz="1800" dirty="0">
                          <a:solidFill>
                            <a:schemeClr val="tx2"/>
                          </a:solidFill>
                          <a:latin typeface="+mn-lt"/>
                        </a:rPr>
                        <a:t>Colombia</a:t>
                      </a:r>
                    </a:p>
                  </a:txBody>
                  <a:tcPr/>
                </a:tc>
                <a:tc>
                  <a:txBody>
                    <a:bodyPr/>
                    <a:lstStyle/>
                    <a:p>
                      <a:r>
                        <a:rPr lang="nb-NO" sz="1800" dirty="0">
                          <a:solidFill>
                            <a:schemeClr val="tx2"/>
                          </a:solidFill>
                          <a:latin typeface="+mn-lt"/>
                        </a:rPr>
                        <a:t>29 de </a:t>
                      </a:r>
                      <a:r>
                        <a:rPr lang="nb-NO" sz="1800" dirty="0" err="1">
                          <a:solidFill>
                            <a:schemeClr val="tx2"/>
                          </a:solidFill>
                          <a:latin typeface="+mn-lt"/>
                        </a:rPr>
                        <a:t>junio</a:t>
                      </a:r>
                      <a:r>
                        <a:rPr lang="nb-NO" sz="1800" dirty="0">
                          <a:solidFill>
                            <a:schemeClr val="tx2"/>
                          </a:solidFill>
                          <a:latin typeface="+mn-lt"/>
                        </a:rPr>
                        <a:t> 2021</a:t>
                      </a:r>
                    </a:p>
                  </a:txBody>
                  <a:tcPr/>
                </a:tc>
                <a:extLst>
                  <a:ext uri="{0D108BD9-81ED-4DB2-BD59-A6C34878D82A}">
                    <a16:rowId xmlns:a16="http://schemas.microsoft.com/office/drawing/2014/main" val="3602125516"/>
                  </a:ext>
                </a:extLst>
              </a:tr>
              <a:tr h="301223">
                <a:tc>
                  <a:txBody>
                    <a:bodyPr/>
                    <a:lstStyle/>
                    <a:p>
                      <a:r>
                        <a:rPr lang="nb-NO" sz="1800" dirty="0">
                          <a:solidFill>
                            <a:schemeClr val="tx2"/>
                          </a:solidFill>
                          <a:latin typeface="+mn-lt"/>
                        </a:rPr>
                        <a:t>Argentina</a:t>
                      </a:r>
                    </a:p>
                  </a:txBody>
                  <a:tcPr/>
                </a:tc>
                <a:tc>
                  <a:txBody>
                    <a:bodyPr/>
                    <a:lstStyle/>
                    <a:p>
                      <a:r>
                        <a:rPr lang="nb-NO" sz="1800" dirty="0">
                          <a:solidFill>
                            <a:schemeClr val="tx2"/>
                          </a:solidFill>
                          <a:latin typeface="+mn-lt"/>
                        </a:rPr>
                        <a:t>27 de </a:t>
                      </a:r>
                      <a:r>
                        <a:rPr lang="nb-NO" sz="1800" dirty="0" err="1">
                          <a:solidFill>
                            <a:schemeClr val="tx2"/>
                          </a:solidFill>
                          <a:latin typeface="+mn-lt"/>
                        </a:rPr>
                        <a:t>agosto</a:t>
                      </a:r>
                      <a:endParaRPr lang="nb-NO" sz="1800" dirty="0">
                        <a:solidFill>
                          <a:schemeClr val="tx2"/>
                        </a:solidFill>
                        <a:latin typeface="+mn-lt"/>
                      </a:endParaRPr>
                    </a:p>
                  </a:txBody>
                  <a:tcPr/>
                </a:tc>
                <a:extLst>
                  <a:ext uri="{0D108BD9-81ED-4DB2-BD59-A6C34878D82A}">
                    <a16:rowId xmlns:a16="http://schemas.microsoft.com/office/drawing/2014/main" val="3367674656"/>
                  </a:ext>
                </a:extLst>
              </a:tr>
            </a:tbl>
          </a:graphicData>
        </a:graphic>
      </p:graphicFrame>
      <p:sp>
        <p:nvSpPr>
          <p:cNvPr id="6" name="TextBox 5">
            <a:extLst>
              <a:ext uri="{FF2B5EF4-FFF2-40B4-BE49-F238E27FC236}">
                <a16:creationId xmlns:a16="http://schemas.microsoft.com/office/drawing/2014/main" id="{EF48D579-4DA2-4247-BB96-3DBEFC68F3A8}"/>
              </a:ext>
            </a:extLst>
          </p:cNvPr>
          <p:cNvSpPr txBox="1"/>
          <p:nvPr/>
        </p:nvSpPr>
        <p:spPr>
          <a:xfrm>
            <a:off x="2121408" y="5730241"/>
            <a:ext cx="6900672" cy="1200329"/>
          </a:xfrm>
          <a:prstGeom prst="rect">
            <a:avLst/>
          </a:prstGeom>
          <a:noFill/>
        </p:spPr>
        <p:txBody>
          <a:bodyPr wrap="square" rtlCol="0">
            <a:spAutoFit/>
          </a:bodyPr>
          <a:lstStyle/>
          <a:p>
            <a:r>
              <a:rPr lang="nb-NO" sz="1700" dirty="0">
                <a:solidFill>
                  <a:schemeClr val="tx2"/>
                </a:solidFill>
              </a:rPr>
              <a:t>*</a:t>
            </a:r>
            <a:r>
              <a:rPr lang="nb-NO" sz="1700" i="1" dirty="0" err="1">
                <a:solidFill>
                  <a:schemeClr val="tx2"/>
                </a:solidFill>
              </a:rPr>
              <a:t>Actualmente</a:t>
            </a:r>
            <a:r>
              <a:rPr lang="nb-NO" sz="1700" i="1" dirty="0">
                <a:solidFill>
                  <a:schemeClr val="tx2"/>
                </a:solidFill>
              </a:rPr>
              <a:t> </a:t>
            </a:r>
            <a:r>
              <a:rPr lang="nb-NO" sz="1700" i="1" dirty="0" err="1">
                <a:solidFill>
                  <a:schemeClr val="tx2"/>
                </a:solidFill>
              </a:rPr>
              <a:t>hay</a:t>
            </a:r>
            <a:r>
              <a:rPr lang="nb-NO" sz="1700" i="1" dirty="0">
                <a:solidFill>
                  <a:schemeClr val="tx2"/>
                </a:solidFill>
              </a:rPr>
              <a:t> 3 </a:t>
            </a:r>
            <a:r>
              <a:rPr lang="nb-NO" sz="1700" i="1" dirty="0" err="1">
                <a:solidFill>
                  <a:schemeClr val="tx2"/>
                </a:solidFill>
              </a:rPr>
              <a:t>validaciones</a:t>
            </a:r>
            <a:r>
              <a:rPr lang="nb-NO" sz="1700" i="1" dirty="0">
                <a:solidFill>
                  <a:schemeClr val="tx2"/>
                </a:solidFill>
              </a:rPr>
              <a:t> en </a:t>
            </a:r>
            <a:r>
              <a:rPr lang="nb-NO" sz="1700" i="1" dirty="0" err="1">
                <a:solidFill>
                  <a:schemeClr val="tx2"/>
                </a:solidFill>
              </a:rPr>
              <a:t>curso</a:t>
            </a:r>
            <a:r>
              <a:rPr lang="nb-NO" sz="1700" i="1" dirty="0">
                <a:solidFill>
                  <a:schemeClr val="tx2"/>
                </a:solidFill>
              </a:rPr>
              <a:t>: Guatemala, Rep. </a:t>
            </a:r>
            <a:r>
              <a:rPr lang="nb-NO" sz="1700" i="1" dirty="0" err="1">
                <a:solidFill>
                  <a:schemeClr val="tx2"/>
                </a:solidFill>
              </a:rPr>
              <a:t>Dominicana</a:t>
            </a:r>
            <a:r>
              <a:rPr lang="nb-NO" sz="1700" i="1" dirty="0">
                <a:solidFill>
                  <a:schemeClr val="tx2"/>
                </a:solidFill>
              </a:rPr>
              <a:t> y Honduras. Si </a:t>
            </a:r>
            <a:r>
              <a:rPr lang="nb-NO" sz="1700" i="1" dirty="0" err="1">
                <a:solidFill>
                  <a:schemeClr val="tx2"/>
                </a:solidFill>
              </a:rPr>
              <a:t>alguno</a:t>
            </a:r>
            <a:r>
              <a:rPr lang="nb-NO" sz="1700" i="1" dirty="0">
                <a:solidFill>
                  <a:schemeClr val="tx2"/>
                </a:solidFill>
              </a:rPr>
              <a:t> de </a:t>
            </a:r>
            <a:r>
              <a:rPr lang="nb-NO" sz="1700" i="1" dirty="0" err="1">
                <a:solidFill>
                  <a:schemeClr val="tx2"/>
                </a:solidFill>
              </a:rPr>
              <a:t>estos</a:t>
            </a:r>
            <a:r>
              <a:rPr lang="nb-NO" sz="1700" i="1" dirty="0">
                <a:solidFill>
                  <a:schemeClr val="tx2"/>
                </a:solidFill>
              </a:rPr>
              <a:t> </a:t>
            </a:r>
            <a:r>
              <a:rPr lang="nb-NO" sz="1700" i="1" dirty="0" err="1">
                <a:solidFill>
                  <a:schemeClr val="tx2"/>
                </a:solidFill>
              </a:rPr>
              <a:t>países</a:t>
            </a:r>
            <a:r>
              <a:rPr lang="nb-NO" sz="1700" i="1" dirty="0">
                <a:solidFill>
                  <a:schemeClr val="tx2"/>
                </a:solidFill>
              </a:rPr>
              <a:t> </a:t>
            </a:r>
            <a:r>
              <a:rPr lang="nb-NO" sz="1700" i="1" dirty="0" err="1">
                <a:solidFill>
                  <a:schemeClr val="tx2"/>
                </a:solidFill>
              </a:rPr>
              <a:t>obtiene</a:t>
            </a:r>
            <a:r>
              <a:rPr lang="nb-NO" sz="1700" i="1" dirty="0">
                <a:solidFill>
                  <a:schemeClr val="tx2"/>
                </a:solidFill>
              </a:rPr>
              <a:t> «</a:t>
            </a:r>
            <a:r>
              <a:rPr lang="nb-NO" sz="1700" i="1" dirty="0" err="1">
                <a:solidFill>
                  <a:schemeClr val="tx2"/>
                </a:solidFill>
              </a:rPr>
              <a:t>progreso</a:t>
            </a:r>
            <a:r>
              <a:rPr lang="nb-NO" sz="1700" i="1" dirty="0">
                <a:solidFill>
                  <a:schemeClr val="tx2"/>
                </a:solidFill>
              </a:rPr>
              <a:t> </a:t>
            </a:r>
            <a:r>
              <a:rPr lang="nb-NO" sz="1700" i="1" dirty="0" err="1">
                <a:solidFill>
                  <a:schemeClr val="tx2"/>
                </a:solidFill>
              </a:rPr>
              <a:t>satisfactorio</a:t>
            </a:r>
            <a:r>
              <a:rPr lang="nb-NO" sz="1700" i="1" dirty="0">
                <a:solidFill>
                  <a:schemeClr val="tx2"/>
                </a:solidFill>
              </a:rPr>
              <a:t>», </a:t>
            </a:r>
            <a:r>
              <a:rPr lang="nb-NO" sz="1700" i="1" dirty="0" err="1">
                <a:solidFill>
                  <a:schemeClr val="tx2"/>
                </a:solidFill>
              </a:rPr>
              <a:t>entonces</a:t>
            </a:r>
            <a:r>
              <a:rPr lang="nb-NO" sz="1700" i="1" dirty="0">
                <a:solidFill>
                  <a:schemeClr val="tx2"/>
                </a:solidFill>
              </a:rPr>
              <a:t> </a:t>
            </a:r>
            <a:r>
              <a:rPr lang="nb-NO" sz="1700" i="1" dirty="0" err="1">
                <a:solidFill>
                  <a:schemeClr val="tx2"/>
                </a:solidFill>
              </a:rPr>
              <a:t>tendrán</a:t>
            </a:r>
            <a:r>
              <a:rPr lang="nb-NO" sz="1700" i="1" dirty="0">
                <a:solidFill>
                  <a:schemeClr val="tx2"/>
                </a:solidFill>
              </a:rPr>
              <a:t> el </a:t>
            </a:r>
            <a:r>
              <a:rPr lang="nb-NO" sz="1700" b="1" i="1" dirty="0" err="1">
                <a:solidFill>
                  <a:schemeClr val="tx2"/>
                </a:solidFill>
              </a:rPr>
              <a:t>Req</a:t>
            </a:r>
            <a:r>
              <a:rPr lang="nb-NO" sz="1700" b="1" i="1" dirty="0">
                <a:solidFill>
                  <a:schemeClr val="tx2"/>
                </a:solidFill>
              </a:rPr>
              <a:t>. 2.5 </a:t>
            </a:r>
            <a:r>
              <a:rPr lang="nb-NO" sz="1700" b="1" i="1" dirty="0" err="1">
                <a:solidFill>
                  <a:schemeClr val="tx2"/>
                </a:solidFill>
              </a:rPr>
              <a:t>validado</a:t>
            </a:r>
            <a:r>
              <a:rPr lang="nb-NO" sz="1700" b="1" i="1" dirty="0">
                <a:solidFill>
                  <a:schemeClr val="tx2"/>
                </a:solidFill>
              </a:rPr>
              <a:t> en </a:t>
            </a:r>
            <a:r>
              <a:rPr lang="nb-NO" sz="1700" b="1" i="1" dirty="0" err="1">
                <a:solidFill>
                  <a:schemeClr val="tx2"/>
                </a:solidFill>
              </a:rPr>
              <a:t>enero</a:t>
            </a:r>
            <a:r>
              <a:rPr lang="nb-NO" sz="1700" b="1" i="1" dirty="0">
                <a:solidFill>
                  <a:schemeClr val="tx2"/>
                </a:solidFill>
              </a:rPr>
              <a:t> 2021</a:t>
            </a:r>
            <a:r>
              <a:rPr lang="nb-NO" i="1" dirty="0">
                <a:latin typeface="Franklin Gothic Book" panose="020B0503020102020204" pitchFamily="34" charset="0"/>
              </a:rPr>
              <a:t>.</a:t>
            </a:r>
          </a:p>
          <a:p>
            <a:endParaRPr lang="nb-NO" dirty="0"/>
          </a:p>
        </p:txBody>
      </p:sp>
    </p:spTree>
    <p:extLst>
      <p:ext uri="{BB962C8B-B14F-4D97-AF65-F5344CB8AC3E}">
        <p14:creationId xmlns:p14="http://schemas.microsoft.com/office/powerpoint/2010/main" val="2249819821"/>
      </p:ext>
    </p:extLst>
  </p:cSld>
  <p:clrMapOvr>
    <a:masterClrMapping/>
  </p:clrMapOvr>
</p:sld>
</file>

<file path=ppt/theme/theme1.xml><?xml version="1.0" encoding="utf-8"?>
<a:theme xmlns:a="http://schemas.openxmlformats.org/drawingml/2006/main" name="EITItheme1">
  <a:themeElements>
    <a:clrScheme name="Custom 1">
      <a:dk1>
        <a:srgbClr val="000100"/>
      </a:dk1>
      <a:lt1>
        <a:srgbClr val="165B89"/>
      </a:lt1>
      <a:dk2>
        <a:srgbClr val="122954"/>
      </a:dk2>
      <a:lt2>
        <a:srgbClr val="15C2EE"/>
      </a:lt2>
      <a:accent1>
        <a:srgbClr val="1CC0EE"/>
      </a:accent1>
      <a:accent2>
        <a:srgbClr val="6C5239"/>
      </a:accent2>
      <a:accent3>
        <a:srgbClr val="2C8536"/>
      </a:accent3>
      <a:accent4>
        <a:srgbClr val="F5A60A"/>
      </a:accent4>
      <a:accent5>
        <a:srgbClr val="D24329"/>
      </a:accent5>
      <a:accent6>
        <a:srgbClr val="78325C"/>
      </a:accent6>
      <a:hlink>
        <a:srgbClr val="1AC2ED"/>
      </a:hlink>
      <a:folHlink>
        <a:srgbClr val="12295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POmal_V1_Ukodet" id="{0B40840B-7AE9-3842-A9F3-811A78B5F2C9}" vid="{E9B86D56-6F5B-6D48-839B-1C8D342D66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280B2FE5AC4B44A80237029CCB0D33" ma:contentTypeVersion="0" ma:contentTypeDescription="Create a new document." ma:contentTypeScope="" ma:versionID="1f9282e618b33429c2cd0302dd444a9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ADF1C2-B7B5-469D-A73E-8B82EEB32E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42639C7-4E99-4B8A-913C-8BAD65FAE6E4}">
  <ds:schemaRefs>
    <ds:schemaRef ds:uri="http://schemas.microsoft.com/sharepoint/v3/contenttype/forms"/>
  </ds:schemaRefs>
</ds:datastoreItem>
</file>

<file path=customXml/itemProps3.xml><?xml version="1.0" encoding="utf-8"?>
<ds:datastoreItem xmlns:ds="http://schemas.openxmlformats.org/officeDocument/2006/customXml" ds:itemID="{8DECB3FF-F052-45C0-8026-B797DE615007}">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30689</TotalTime>
  <Words>5374</Words>
  <Application>Microsoft Office PowerPoint</Application>
  <PresentationFormat>On-screen Show (4:3)</PresentationFormat>
  <Paragraphs>362</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Franklin Gothic Book</vt:lpstr>
      <vt:lpstr>Franklin Gothic Demi</vt:lpstr>
      <vt:lpstr>Wingdings</vt:lpstr>
      <vt:lpstr>EITItheme1</vt:lpstr>
      <vt:lpstr>PowerPoint Presentation</vt:lpstr>
      <vt:lpstr>PowerPoint Presentation</vt:lpstr>
      <vt:lpstr>BENEFICIARIO REAL ¿Qué es BR de acuerdo al EITI?  </vt:lpstr>
      <vt:lpstr>Beneficiarios Reales Elementos de la definición de EITI </vt:lpstr>
      <vt:lpstr>Requisito 2.5 – Beneficiarios reales</vt:lpstr>
      <vt:lpstr>Requisito 2.5 – Beneficiarios reales</vt:lpstr>
      <vt:lpstr>Cronograma de evaluación</vt:lpstr>
      <vt:lpstr>Cronograma y régimen  para evaluar el cumplimiento del Req. 2.5</vt:lpstr>
      <vt:lpstr>Cronograma y régimen  para evaluar el cumplimiento del Req. 2.5</vt:lpstr>
      <vt:lpstr>Cronograma y régimen  para evaluar el cumplimiento del Req. 2.5</vt:lpstr>
      <vt:lpstr>Cronograma y régimen  para evaluar el cumplimiento del Req. 2.5</vt:lpstr>
      <vt:lpstr>Enfoque gradual     </vt:lpstr>
      <vt:lpstr>Enfoque gradual     </vt:lpstr>
      <vt:lpstr>PowerPoint Presentation</vt:lpstr>
      <vt:lpstr>Enfoque gradual ¿Por qué se divide la evaluación técnica? </vt:lpstr>
      <vt:lpstr>Enfoque gradual ¿Por qué se divide la evaluación técnica?  </vt:lpstr>
      <vt:lpstr>Evaluación Técnica Componentes para evaluar el cumplimento </vt:lpstr>
      <vt:lpstr>Fase 1 (2020-2021):</vt:lpstr>
      <vt:lpstr>Fase 1 (2020-2021):</vt:lpstr>
      <vt:lpstr>Fases 1 &amp; 2 </vt:lpstr>
      <vt:lpstr>Evaluación de efectividad </vt:lpstr>
      <vt:lpstr>Evaluación de efectividad Enfoque basado en el riesgo</vt:lpstr>
      <vt:lpstr>Evaluación de efectividad Elementos relevantes</vt:lpstr>
      <vt:lpstr>Resumiendo…     </vt:lpstr>
      <vt:lpstr>PowerPoint Presentation</vt:lpstr>
    </vt:vector>
  </TitlesOfParts>
  <Company>Eddy Hill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CGreene@eiti.org</dc:creator>
  <cp:lastModifiedBy>Monica Osorio</cp:lastModifiedBy>
  <cp:revision>353</cp:revision>
  <cp:lastPrinted>2019-08-01T09:33:03Z</cp:lastPrinted>
  <dcterms:created xsi:type="dcterms:W3CDTF">2015-07-10T16:01:08Z</dcterms:created>
  <dcterms:modified xsi:type="dcterms:W3CDTF">2019-08-05T08:01:33Z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0x010100FB280B2FE5AC4B44A80237029CCB0D33</vt:lpwstr>
  </property>
</Properties>
</file>